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530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355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810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256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739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02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39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874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420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163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464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9DD2-E8C9-486B-A4A3-05D198D930C4}" type="datetimeFigureOut">
              <a:rPr lang="sk-SK" smtClean="0"/>
              <a:t>16. 3. 2021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56AF-5963-45D0-A642-FE526EA6CE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359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Plánovanie rozbehnutia nového projektu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030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zvažovaní nového projektu sa musíte rozhodnúť, </a:t>
            </a:r>
            <a:r>
              <a:rPr lang="sk-SK" b="1" dirty="0" smtClean="0"/>
              <a:t>kedy</a:t>
            </a:r>
            <a:r>
              <a:rPr lang="sk-SK" dirty="0" smtClean="0"/>
              <a:t> a </a:t>
            </a:r>
            <a:r>
              <a:rPr lang="sk-SK" b="1" dirty="0" smtClean="0"/>
              <a:t>ako</a:t>
            </a:r>
            <a:r>
              <a:rPr lang="sk-SK" dirty="0" smtClean="0"/>
              <a:t> chcete vstúpiť na trh.</a:t>
            </a:r>
          </a:p>
          <a:p>
            <a:r>
              <a:rPr lang="sk-SK" dirty="0" smtClean="0"/>
              <a:t>Vstup na trh je potrebné naplánovať precíznejšie a podrobnejšie ako celkový marketingový plán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252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Kontrola vhodnosti a pripravenosti projektu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/>
          <a:lstStyle/>
          <a:p>
            <a:r>
              <a:rPr lang="sk-SK" dirty="0" smtClean="0"/>
              <a:t>V čase uvedenia projektu na trh je dôležité mať :</a:t>
            </a:r>
          </a:p>
          <a:p>
            <a:r>
              <a:rPr lang="sk-SK" dirty="0" smtClean="0"/>
              <a:t>Projekt dobre pripravený a zorganizovaný</a:t>
            </a:r>
          </a:p>
          <a:p>
            <a:r>
              <a:rPr lang="sk-SK" dirty="0" smtClean="0"/>
              <a:t> vyškolených všetkých zamestnancov</a:t>
            </a:r>
          </a:p>
          <a:p>
            <a:r>
              <a:rPr lang="sk-SK" dirty="0" smtClean="0"/>
              <a:t> pripravenú nevyhnutnú podporu ( dokumentácia, procedúry, rezervy, zásoby a pod.)</a:t>
            </a:r>
          </a:p>
          <a:p>
            <a:r>
              <a:rPr lang="sk-SK" dirty="0" smtClean="0"/>
              <a:t> vyčlenený čas a prostriedky na mimoriadne udalosti</a:t>
            </a:r>
          </a:p>
          <a:p>
            <a:r>
              <a:rPr lang="sk-SK" dirty="0" smtClean="0"/>
              <a:t>Aby sme sa nezamerali len na včasné rozbehnutie projektu, pričom by sme ignorovali možnosť výskytu problémov, či zraniteľnosť nového projektu je potrebné plánovanie.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013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Načasovanie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Jedna z  najdôležitejších vecí je</a:t>
            </a:r>
          </a:p>
          <a:p>
            <a:r>
              <a:rPr lang="sk-SK" b="1" u="sng" dirty="0" smtClean="0">
                <a:solidFill>
                  <a:srgbClr val="FF0000"/>
                </a:solidFill>
              </a:rPr>
              <a:t>Spustiť produkt v správnom čase </a:t>
            </a:r>
          </a:p>
          <a:p>
            <a:r>
              <a:rPr lang="sk-SK" dirty="0" smtClean="0"/>
              <a:t>– nestačí spúšťať produkt v momente jeho pripravenosti, je potrebné dôsledne naplánovať aj správny  - </a:t>
            </a:r>
            <a:r>
              <a:rPr lang="sk-SK" dirty="0" smtClean="0">
                <a:solidFill>
                  <a:srgbClr val="FF0000"/>
                </a:solidFill>
              </a:rPr>
              <a:t>optimálny čas</a:t>
            </a:r>
            <a:r>
              <a:rPr lang="sk-SK" dirty="0" smtClean="0"/>
              <a:t> (</a:t>
            </a:r>
            <a:r>
              <a:rPr lang="sk-SK" b="1" dirty="0" smtClean="0"/>
              <a:t>sezóna</a:t>
            </a:r>
            <a:r>
              <a:rPr lang="sk-SK" dirty="0" smtClean="0"/>
              <a:t> – výber obdobia, keď je zákazník nastavený na nákup na rozdiel od toho, aby ste ho museli presviedčať, </a:t>
            </a:r>
            <a:r>
              <a:rPr lang="sk-SK" b="1" dirty="0" smtClean="0"/>
              <a:t>výstava – </a:t>
            </a:r>
            <a:r>
              <a:rPr lang="sk-SK" dirty="0" smtClean="0"/>
              <a:t>príležitosť osloviť cieľový trh, predviesť výrobok, ...)</a:t>
            </a:r>
          </a:p>
          <a:p>
            <a:r>
              <a:rPr lang="sk-SK" dirty="0" smtClean="0"/>
              <a:t>Pri uvádzaní výrobku treba uvažovať o období od výroby až po otestovanie nového výrobku, výrobe adekvátnych zásob, aby boli uspokojené počiatočné požiadavky.</a:t>
            </a:r>
          </a:p>
          <a:p>
            <a:r>
              <a:rPr lang="sk-SK" dirty="0" smtClean="0"/>
              <a:t>Pri službách – vyškolenie všetkých zamestnancov, priestory – vyhľadanie vyhovujúcich priestorov, rokovanie o podrobnostiach prenájmu alebo kúpy...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159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Vytvorenie plánu</a:t>
            </a:r>
            <a:endParaRPr lang="sk-SK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 smtClean="0"/>
              <a:t>Jeden z najjednoduchších nástrojov plánovania je nástenný graf s vyznačenými dôležitými termínmi.</a:t>
            </a:r>
          </a:p>
          <a:p>
            <a:pPr marL="0" indent="0">
              <a:buNone/>
            </a:pPr>
            <a:r>
              <a:rPr lang="sk-SK" dirty="0" smtClean="0"/>
              <a:t>Do grafu môžeme vpisovať čo je potrebné urobiť, aby boli termíny splnené – zodpovednosť.</a:t>
            </a:r>
          </a:p>
          <a:p>
            <a:pPr marL="0" indent="0">
              <a:buNone/>
            </a:pPr>
            <a:r>
              <a:rPr lang="sk-SK" dirty="0" smtClean="0"/>
              <a:t>V každej etape venujeme priestor nepredvídaným udalostiam, aby jedno omeškanie neohrozilo celý projekt.</a:t>
            </a:r>
          </a:p>
          <a:p>
            <a:pPr marL="0" indent="0">
              <a:buNone/>
            </a:pPr>
            <a:r>
              <a:rPr lang="sk-SK" dirty="0" smtClean="0"/>
              <a:t>- Pri komplexnom plánovaní, kde je pevne stanovený časový harmonogram použite analýzu </a:t>
            </a:r>
            <a:r>
              <a:rPr lang="sk-SK" b="1" dirty="0" smtClean="0"/>
              <a:t>kritickej cesty</a:t>
            </a:r>
            <a:r>
              <a:rPr lang="sk-SK" dirty="0" smtClean="0"/>
              <a:t>. </a:t>
            </a:r>
            <a:r>
              <a:rPr lang="sk-SK" dirty="0" err="1" smtClean="0"/>
              <a:t>T.j</a:t>
            </a:r>
            <a:r>
              <a:rPr lang="sk-SK" dirty="0" smtClean="0"/>
              <a:t>. zistíme si tie činnosti, ktoré sú kritické z hľadiska času pre včasné ukončenie projektu. Uvidíte, ktoré činnosti sa môžu vykonávať súčasne a ktoré sú závislé od dokončenia iných. Plán podľa potreby modifikujte.</a:t>
            </a:r>
          </a:p>
          <a:p>
            <a:pPr marL="0" indent="0">
              <a:buNone/>
            </a:pPr>
            <a:r>
              <a:rPr lang="sk-SK" i="1" dirty="0" smtClean="0"/>
              <a:t>Pozn. Sme skôr schopní kontrolovať procesy v rámci nášho podniku ako tie, ktoré prebiehajú mimo neho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685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Zabezpečenie maximálnej publicity</a:t>
            </a:r>
            <a:endParaRPr lang="sk-SK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602163"/>
          </a:xfrm>
        </p:spPr>
        <p:txBody>
          <a:bodyPr/>
          <a:lstStyle/>
          <a:p>
            <a:r>
              <a:rPr lang="sk-SK" dirty="0" smtClean="0"/>
              <a:t>Uvedenie nového výrobku alebo služby na trh je významná marketingová príležitosť, ktorá by sa nemala premeškať.</a:t>
            </a:r>
          </a:p>
          <a:p>
            <a:r>
              <a:rPr lang="sk-SK" dirty="0" smtClean="0"/>
              <a:t>Marketingový plán by mal byť zosúladený s termínmi uvedenia na trh.</a:t>
            </a:r>
          </a:p>
          <a:p>
            <a:r>
              <a:rPr lang="sk-SK" dirty="0" smtClean="0"/>
              <a:t>Cieľom je zabezpečiť maximálnu publicitu nového podniku, tak aby boli čo najrýchlejšie informovaní naši potenciálni zákazníci.</a:t>
            </a:r>
          </a:p>
          <a:p>
            <a:r>
              <a:rPr lang="sk-SK" dirty="0" smtClean="0"/>
              <a:t>Publicita je možná prostredníctvom médií, inzerciou, distribúciou letákov, propagačným predajom a pod. </a:t>
            </a:r>
          </a:p>
          <a:p>
            <a:r>
              <a:rPr lang="sk-SK" dirty="0" smtClean="0"/>
              <a:t>Správne vedená reklamná stratégia je dôležitým faktorom celkovej marketingovej kampane.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7289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411</Words>
  <Application>Microsoft Office PowerPoint</Application>
  <PresentationFormat>Širokouhlá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Plánovanie rozbehnutia nového projektu</vt:lpstr>
      <vt:lpstr>Prezentácia programu PowerPoint</vt:lpstr>
      <vt:lpstr>Kontrola vhodnosti a pripravenosti projektu</vt:lpstr>
      <vt:lpstr>Načasovanie</vt:lpstr>
      <vt:lpstr>Vytvorenie plánu</vt:lpstr>
      <vt:lpstr>Zabezpečenie maximálnej publicity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Plánovanie rozbehnutia nového projektu</dc:title>
  <dc:creator>ssus</dc:creator>
  <cp:lastModifiedBy>ssus</cp:lastModifiedBy>
  <cp:revision>9</cp:revision>
  <dcterms:created xsi:type="dcterms:W3CDTF">2021-03-16T18:48:18Z</dcterms:created>
  <dcterms:modified xsi:type="dcterms:W3CDTF">2021-03-16T21:09:23Z</dcterms:modified>
</cp:coreProperties>
</file>