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9" r:id="rId3"/>
    <p:sldId id="262" r:id="rId4"/>
    <p:sldId id="258" r:id="rId5"/>
    <p:sldId id="261" r:id="rId6"/>
    <p:sldId id="265" r:id="rId7"/>
    <p:sldId id="266" r:id="rId8"/>
    <p:sldId id="260" r:id="rId9"/>
    <p:sldId id="264" r:id="rId10"/>
    <p:sldId id="267" r:id="rId11"/>
    <p:sldId id="269" r:id="rId12"/>
    <p:sldId id="257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70" y="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4D373-6273-4911-A691-1804AE8F8CED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9A8F9-D72F-42CB-8023-B66EC2B453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8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9150-0663-4F25-9BAC-DF3A1F4C13B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125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3FCE8D-B404-4926-9CD8-16D50EA2A91C}" type="datetimeFigureOut">
              <a:rPr lang="pl-PL" smtClean="0"/>
              <a:t>22.04.2022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6F6412-D574-4E91-A304-A58709269DF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zyszłość ziemi | Tygodnik Powszech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6" y="-726473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4941168"/>
            <a:ext cx="3816424" cy="11521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1">
                    <a:lumMod val="95000"/>
                  </a:schemeClr>
                </a:solidFill>
              </a:rPr>
              <a:t>Praca projektowa klasa 6b</a:t>
            </a:r>
            <a:endParaRPr lang="pl-PL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9698" y="2852936"/>
            <a:ext cx="8378766" cy="2304256"/>
          </a:xfrm>
        </p:spPr>
        <p:txBody>
          <a:bodyPr>
            <a:noAutofit/>
          </a:bodyPr>
          <a:lstStyle/>
          <a:p>
            <a:r>
              <a:rPr lang="pl-PL" sz="12500" dirty="0" smtClean="0">
                <a:solidFill>
                  <a:srgbClr val="00B050"/>
                </a:solidFill>
                <a:latin typeface="Chiller" panose="04020404031007020602" pitchFamily="82" charset="0"/>
              </a:rPr>
              <a:t>Dzień Ziemi</a:t>
            </a:r>
            <a:endParaRPr lang="pl-PL" sz="12500" dirty="0">
              <a:solidFill>
                <a:srgbClr val="00B050"/>
              </a:solidFill>
              <a:latin typeface="Chiller" panose="04020404031007020602" pitchFamily="82" charset="0"/>
            </a:endParaRPr>
          </a:p>
        </p:txBody>
      </p:sp>
      <p:pic>
        <p:nvPicPr>
          <p:cNvPr id="1030" name="Picture 6" descr="Rośliny liściaste Internetowy sklep ogrodniczy szkółka roślin drzewa krzewy  byliny rośliny ogrodowe ozdobne doniczkowe sadzonki cena sprzedaż do ogro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3539">
            <a:off x="-373389" y="-501606"/>
            <a:ext cx="2047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śliny liściaste Internetowy sklep ogrodniczy szkółka roślin drzewa krzewy  byliny rośliny ogrodowe ozdobne doniczkowe sadzonki cena sprzedaż do ogro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4771">
            <a:off x="-388276" y="5418882"/>
            <a:ext cx="2047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śliny liściaste Internetowy sklep ogrodniczy szkółka roślin drzewa krzewy  byliny rośliny ogrodowe ozdobne doniczkowe sadzonki cena sprzedaż do ogro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6259">
            <a:off x="7821130" y="-463416"/>
            <a:ext cx="2047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jkopisar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5357344"/>
            <a:ext cx="4048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ośliny liściaste Internetowy sklep ogrodniczy szkółka roślin drzewa krzewy  byliny rośliny ogrodowe ozdobne doniczkowe sadzonki cena sprzedaż do ogro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6259">
            <a:off x="7973530" y="-311016"/>
            <a:ext cx="2047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ośliny liściaste Internetowy sklep ogrodniczy szkółka roślin drzewa krzewy  byliny rośliny ogrodowe ozdobne doniczkowe sadzonki cena sprzedaż do ogro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3442">
            <a:off x="7846194" y="5373093"/>
            <a:ext cx="2047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🐳 wieloryb tryskający wodą - Znaczenie Emoj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3227">
            <a:off x="3764906" y="1120707"/>
            <a:ext cx="462058" cy="46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wierzę Motyle Motyl - Darmowa grafika wektorowa na Pixa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565">
            <a:off x="6729782" y="4568514"/>
            <a:ext cx="1184589" cy="7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adzon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8555">
            <a:off x="-306577" y="1652258"/>
            <a:ext cx="13525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dzon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7884">
            <a:off x="8644837" y="1652258"/>
            <a:ext cx="13525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Bajkopisar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57344"/>
            <a:ext cx="4048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GICZNA ZIMOWA  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37389" y="4525812"/>
            <a:ext cx="415355" cy="4153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023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owery w Chinach – zdjęcia po nadmiarze bike sharing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5105"/>
            <a:ext cx="4923336" cy="328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332656"/>
            <a:ext cx="3970784" cy="648072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Wysypiska</a:t>
            </a:r>
            <a:endParaRPr lang="pl-PL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85" y="535155"/>
            <a:ext cx="3714922" cy="2463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Kuwejt zamieni największe cmentarzysko opon samochodowych na świecie w nowe  mias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2930087" cy="1953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pole tekstowe 9"/>
          <p:cNvSpPr txBox="1"/>
          <p:nvPr/>
        </p:nvSpPr>
        <p:spPr>
          <a:xfrm>
            <a:off x="7138897" y="5882985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Opon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005354" y="6082593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Rowerów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876256" y="2767169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Statków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5128" name="Picture 8" descr="Elektroniczne cmentarze - czyli jak Azja płaci za postęp całego świata -  Tabletow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71" y="1216035"/>
            <a:ext cx="2807214" cy="1632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pole tekstowe 13"/>
          <p:cNvSpPr txBox="1"/>
          <p:nvPr/>
        </p:nvSpPr>
        <p:spPr>
          <a:xfrm>
            <a:off x="2452678" y="2582503"/>
            <a:ext cx="16554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Telefonów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re panele słoneczne trafiają na wysypiska śmieci. Zatruwają środowisko  toksycznymi odpada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212976"/>
            <a:ext cx="572071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Obejrzyjcie jakie cacka leżą na wysypisku w Duba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8" y="404664"/>
            <a:ext cx="4648139" cy="261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3928684" y="6093295"/>
            <a:ext cx="266429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Paneli fotowoltaicznych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83966" y="2843644"/>
            <a:ext cx="18722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Samochodów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7174" name="Picture 6" descr="Pustynia Atakama w Chile stała się gigantycznym wysypiskiem ubrań - Zielona  w INTERIA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6566"/>
            <a:ext cx="3465897" cy="1949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pole tekstowe 6"/>
          <p:cNvSpPr txBox="1"/>
          <p:nvPr/>
        </p:nvSpPr>
        <p:spPr>
          <a:xfrm>
            <a:off x="2056476" y="2464190"/>
            <a:ext cx="18722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Ubrań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8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l-PL" sz="5400" dirty="0" smtClean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Dziękujemy za uwagę</a:t>
            </a:r>
            <a:endParaRPr lang="pl-PL" sz="5400" dirty="0">
              <a:solidFill>
                <a:schemeClr val="accent2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Autofit/>
          </a:bodyPr>
          <a:lstStyle/>
          <a:p>
            <a:r>
              <a:rPr lang="pl-PL" sz="13800" dirty="0" smtClean="0">
                <a:latin typeface="Algerian" panose="04020705040A02060702" pitchFamily="82" charset="0"/>
              </a:rPr>
              <a:t>Koniec</a:t>
            </a:r>
            <a:endParaRPr lang="pl-PL" sz="13800" dirty="0">
              <a:latin typeface="Algerian" panose="04020705040A02060702" pitchFamily="82" charset="0"/>
            </a:endParaRPr>
          </a:p>
        </p:txBody>
      </p:sp>
      <p:pic>
        <p:nvPicPr>
          <p:cNvPr id="4" name="Picture 14" descr="Bajkopisa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5301208"/>
            <a:ext cx="4048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Bajkopisa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318922"/>
            <a:ext cx="4048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Bajkopisa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18922"/>
            <a:ext cx="4048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1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zikie rośliny jadalne Polski. 15 dzikich przysmakó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88" y="4077072"/>
            <a:ext cx="4376376" cy="227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0" y="2492375"/>
            <a:ext cx="3743325" cy="2519363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W tym dniu przypominamy sobie, że musimy dbać o naszą planetę. </a:t>
            </a:r>
          </a:p>
          <a:p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> Zatrzymajmy globalne emisje I uratujmy ziemie dla innych generacji!</a:t>
            </a: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5707063" cy="1470025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Międzynarodowy Dzień Ziemi – 22 Kwietnia</a:t>
            </a:r>
            <a:endParaRPr lang="pl-PL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Ziemia – planeta ludzi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1" y="908720"/>
            <a:ext cx="4718492" cy="26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2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4608512" cy="1387624"/>
          </a:xfrm>
        </p:spPr>
        <p:txBody>
          <a:bodyPr/>
          <a:lstStyle/>
          <a:p>
            <a:pPr marL="0" indent="0" algn="l">
              <a:buNone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CIEKAWOSTKI O DNIU ZIEMI</a:t>
            </a:r>
            <a:endParaRPr lang="pl-PL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333200" y="2060848"/>
            <a:ext cx="4787900" cy="298291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2000" dirty="0" smtClean="0"/>
              <a:t>Podobno największe obchody Dnia Ziemi miały miejsce w 2007 roku. Wzięło w  nich udział miliard ludzi</a:t>
            </a:r>
            <a:r>
              <a:rPr lang="pl-PL" dirty="0" smtClean="0"/>
              <a:t>.</a:t>
            </a:r>
          </a:p>
          <a:p>
            <a:pPr algn="ctr"/>
            <a:endParaRPr lang="pl-PL" sz="2000" dirty="0" smtClean="0"/>
          </a:p>
          <a:p>
            <a:pPr marL="0" indent="0" algn="ctr">
              <a:buNone/>
            </a:pPr>
            <a:r>
              <a:rPr lang="pl-PL" sz="2000" dirty="0" smtClean="0"/>
              <a:t>Podczas obchodów Dnia Ziemi w 2011 r. w Afganistanie Ruch Dnia Ziemi posadził 28 milionów</a:t>
            </a:r>
          </a:p>
        </p:txBody>
      </p:sp>
      <p:pic>
        <p:nvPicPr>
          <p:cNvPr id="1030" name="Picture 6" descr="Dzień Ziemi – informacje o obchodach i historia święta | Mamotoj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55490"/>
            <a:ext cx="3717452" cy="119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zewo – Minecraft Wiki Pol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9"/>
            <a:ext cx="3484450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31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'Dzień Ziemi' - w roku 2014 Google przygotował z tej okazji wyjątkowego doodle'a. Jego bohaterami zostali: chrząszcz, rozdymki, chełbia modra, makak japoński, rudaczek północny, kameleon jemeńs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8" t="3597" r="18325" b="40752"/>
          <a:stretch/>
        </p:blipFill>
        <p:spPr bwMode="auto">
          <a:xfrm>
            <a:off x="2831141" y="5417873"/>
            <a:ext cx="2805321" cy="12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04664"/>
            <a:ext cx="5112568" cy="739552"/>
          </a:xfrm>
        </p:spPr>
        <p:txBody>
          <a:bodyPr/>
          <a:lstStyle/>
          <a:p>
            <a:pPr marL="0" indent="0" algn="l">
              <a:buNone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CIEKAWOSTKI cd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0" descr="Światowy Dzień Zie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198038" cy="2348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2" descr="Dzień Ziemi i coś z niczego… U 2B ;) – Szkoła Podstawowa nr 2 z Oddziałami  Dwujęzycznymi im. Szarych Szeregów w Poznani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6208"/>
            <a:ext cx="2431107" cy="182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611560" y="1565729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Dniu Ziemi w 2012 roku ponad 100 000 osób jeździło rowerami w Chinach. </a:t>
            </a:r>
            <a:endParaRPr lang="pl-PL" dirty="0" smtClean="0"/>
          </a:p>
          <a:p>
            <a:r>
              <a:rPr lang="pl-PL" dirty="0" smtClean="0"/>
              <a:t>By </a:t>
            </a:r>
            <a:r>
              <a:rPr lang="pl-PL" dirty="0"/>
              <a:t>zmniejszyć emisję CO2 i </a:t>
            </a:r>
            <a:r>
              <a:rPr lang="pl-PL" dirty="0" smtClean="0"/>
              <a:t>zaoszczędzać paliwo.</a:t>
            </a:r>
          </a:p>
          <a:p>
            <a:endParaRPr lang="pl-PL" dirty="0" smtClean="0"/>
          </a:p>
          <a:p>
            <a:r>
              <a:rPr lang="pl-PL" dirty="0" smtClean="0"/>
              <a:t>Co </a:t>
            </a:r>
            <a:r>
              <a:rPr lang="pl-PL" dirty="0"/>
              <a:t>roku Google z okazji Dnia Ziemi przygotowuje do swojej wyszukiwarki specjalną grafikę. </a:t>
            </a:r>
          </a:p>
        </p:txBody>
      </p:sp>
      <p:pic>
        <p:nvPicPr>
          <p:cNvPr id="8" name="Picture 4" descr="Blog Google Polska: Dzień Ziemi z Google Eart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672408" cy="1679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6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14321"/>
            <a:ext cx="4562088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łowiński Park Narodowy – kraina wydm – PolskaZachwyca.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8" y="3933057"/>
            <a:ext cx="3427970" cy="252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06" y="1340768"/>
            <a:ext cx="417646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8004" y="340710"/>
            <a:ext cx="5101214" cy="9727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l-PL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Atrakcje  Ziemi</a:t>
            </a:r>
            <a:endParaRPr lang="pl-PL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193538" y="3181865"/>
            <a:ext cx="2197253" cy="607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latin typeface="Arial Black" panose="020B0A04020102020204" pitchFamily="34" charset="0"/>
                <a:cs typeface="Arial" panose="020B0604020202020204" pitchFamily="34" charset="0"/>
              </a:rPr>
              <a:t>Rezerwat </a:t>
            </a:r>
            <a:r>
              <a:rPr lang="pl-PL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Pazurek</a:t>
            </a:r>
            <a:endParaRPr lang="pl-PL" sz="1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693696" y="2204864"/>
            <a:ext cx="2998374" cy="1224136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Comic Sans MS" panose="030F0702030302020204" pitchFamily="66" charset="0"/>
              </a:rPr>
              <a:t>Na Ziemi jest bardzo dużo różnych atrakcji </a:t>
            </a:r>
          </a:p>
          <a:p>
            <a:r>
              <a:rPr lang="pl-PL" sz="2000" dirty="0" smtClean="0">
                <a:latin typeface="Comic Sans MS" panose="030F0702030302020204" pitchFamily="66" charset="0"/>
              </a:rPr>
              <a:t>Oto kilka przykładów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sp>
        <p:nvSpPr>
          <p:cNvPr id="16" name="AutoShape 4" descr="Rezerwat przyrody Pazur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6588224" y="6237063"/>
            <a:ext cx="22322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Bieszczady</a:t>
            </a:r>
            <a:endParaRPr lang="pl-PL" sz="2400" dirty="0">
              <a:latin typeface="Arial Black" panose="020B0A04020102020204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750193" y="5875141"/>
            <a:ext cx="21602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Słowiński </a:t>
            </a:r>
            <a:r>
              <a:rPr lang="pl-PL" b="1" dirty="0">
                <a:latin typeface="Arial Black" panose="020B0A04020102020204" pitchFamily="34" charset="0"/>
                <a:cs typeface="Arial" panose="020B0604020202020204" pitchFamily="34" charset="0"/>
              </a:rPr>
              <a:t>Park </a:t>
            </a:r>
            <a:r>
              <a:rPr lang="pl-PL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Narodowy</a:t>
            </a:r>
            <a:endParaRPr lang="pl-PL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2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Klimat i roślinność lasu równikowego Quiz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8" y="3284984"/>
            <a:ext cx="4664966" cy="3109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9" descr="Jeziora w Gminie Skoki | Gmina SKOK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"/>
          <a:stretch/>
        </p:blipFill>
        <p:spPr bwMode="auto">
          <a:xfrm>
            <a:off x="5270830" y="1844824"/>
            <a:ext cx="3198386" cy="4128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pole tekstowe 6"/>
          <p:cNvSpPr txBox="1"/>
          <p:nvPr/>
        </p:nvSpPr>
        <p:spPr>
          <a:xfrm>
            <a:off x="3372433" y="5748631"/>
            <a:ext cx="163346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Lasy równikowe 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164288" y="5604209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Jeziora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Fotografowanie w górach - nieziemskie Meteory (Grecj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0118"/>
            <a:ext cx="3600400" cy="2395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pole tekstowe 9"/>
          <p:cNvSpPr txBox="1"/>
          <p:nvPr/>
        </p:nvSpPr>
        <p:spPr>
          <a:xfrm>
            <a:off x="3144167" y="2430103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Meteory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9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10 najpiękniejszych wodospadów świata - Podróż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4" descr="10 najpiękniejszych wodospadów świata - Podróż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8" y="3716352"/>
            <a:ext cx="4265516" cy="2852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216787" y="6347619"/>
            <a:ext cx="16137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Wodospady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8004"/>
            <a:ext cx="364840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203848" y="2999642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Wulkany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3084" name="Picture 12" descr="Najpiękniejsze pustynia na świec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98" y="1578256"/>
            <a:ext cx="4193150" cy="3144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pole tekstowe 16"/>
          <p:cNvSpPr txBox="1"/>
          <p:nvPr/>
        </p:nvSpPr>
        <p:spPr>
          <a:xfrm>
            <a:off x="7452320" y="4538453"/>
            <a:ext cx="14488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Pustynie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2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k segregować » EKO-REG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" y="1236132"/>
            <a:ext cx="103425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19672" y="260648"/>
            <a:ext cx="5400600" cy="76944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SEGREGACJA ŚMIECI</a:t>
            </a:r>
            <a:endParaRPr lang="pl-PL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61059" y="1655802"/>
            <a:ext cx="2142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Żółty-plastik i metal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028" name="Picture 4" descr="Pojemnik na odpady 120l - pojemniki-sklep.p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" y="2924944"/>
            <a:ext cx="1307834" cy="174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92734" y="3370541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Niebieski-papier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030" name="Picture 6" descr="Pojemnik na odpady 240l - pojemniki-sklep.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75" y="4797152"/>
            <a:ext cx="1478337" cy="18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337211" y="5230404"/>
            <a:ext cx="1584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Zielony-szkło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032" name="Picture 8" descr="Pojemniki na odpady 120 litrów - pojemnik na odpad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80" y="1236132"/>
            <a:ext cx="1245285" cy="16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340799" y="1603484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Brązowy -BIO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034" name="Picture 10" descr="C240 F - Pojemnik na odpady 240L kolory - Profesjonalne środki czystośc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53" y="3139876"/>
            <a:ext cx="1528846" cy="15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319972" y="3173308"/>
            <a:ext cx="167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prstClr val="black"/>
                </a:solidFill>
              </a:rPr>
              <a:t>Czarny-odpady zmieszane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1036" name="Picture 12" descr="Blog - PO PIERWSZE: NIE WYRZUCAJ! MUS M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84" y="4537368"/>
            <a:ext cx="1364990" cy="214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517999" y="4948753"/>
            <a:ext cx="130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prstClr val="black"/>
                </a:solidFill>
              </a:rPr>
              <a:t>Kontener na używane ubrania</a:t>
            </a:r>
            <a:endParaRPr lang="pl-PL" sz="2000" dirty="0">
              <a:solidFill>
                <a:prstClr val="black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084168" y="2679596"/>
            <a:ext cx="2730664" cy="267765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pl-PL" sz="2800" u="sng" dirty="0" smtClean="0">
                <a:solidFill>
                  <a:prstClr val="black"/>
                </a:solidFill>
              </a:rPr>
              <a:t>Polska zajmuje 15 miejsce </a:t>
            </a:r>
            <a:r>
              <a:rPr lang="pl-PL" sz="2800" dirty="0" smtClean="0">
                <a:solidFill>
                  <a:prstClr val="black"/>
                </a:solidFill>
              </a:rPr>
              <a:t>w rankingu poziomu recyklingu w Europie</a:t>
            </a:r>
            <a:endParaRPr lang="pl-PL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0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3384376" cy="3384376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-segreguj śmieci,</a:t>
            </a:r>
          </a:p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- wrzucaj je do właściwych pojemników</a:t>
            </a:r>
          </a:p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-oszczędzaj wodę,</a:t>
            </a:r>
          </a:p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-oszczędzaj prąd,</a:t>
            </a:r>
          </a:p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Szanuj naturę,</a:t>
            </a:r>
          </a:p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- używaj wielorazowych opakowań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548681"/>
            <a:ext cx="3312368" cy="108012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Zasady</a:t>
            </a:r>
            <a:endParaRPr lang="pl-P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Segregacja śmieci w 2020 r. Podział na frakcje i wszystko to, co musisz  wiedzie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4964758" cy="37444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8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</TotalTime>
  <Words>205</Words>
  <Application>Microsoft Office PowerPoint</Application>
  <PresentationFormat>Pokaz na ekranie (4:3)</PresentationFormat>
  <Paragraphs>52</Paragraphs>
  <Slides>12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Aerodynamiczny</vt:lpstr>
      <vt:lpstr>Dzień Ziemi</vt:lpstr>
      <vt:lpstr>Międzynarodowy Dzień Ziemi – 22 Kwietnia</vt:lpstr>
      <vt:lpstr>CIEKAWOSTKI O DNIU ZIEMI</vt:lpstr>
      <vt:lpstr>CIEKAWOSTKI cd</vt:lpstr>
      <vt:lpstr> Atrakcje  Ziemi</vt:lpstr>
      <vt:lpstr>Prezentacja programu PowerPoint</vt:lpstr>
      <vt:lpstr>Prezentacja programu PowerPoint</vt:lpstr>
      <vt:lpstr>Prezentacja programu PowerPoint</vt:lpstr>
      <vt:lpstr>Zasady</vt:lpstr>
      <vt:lpstr>Wysypiska</vt:lpstr>
      <vt:lpstr>Prezentacja programu PowerPoint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</dc:title>
  <dc:creator>Uczen</dc:creator>
  <cp:lastModifiedBy>Admin</cp:lastModifiedBy>
  <cp:revision>16</cp:revision>
  <dcterms:created xsi:type="dcterms:W3CDTF">2022-04-21T09:53:11Z</dcterms:created>
  <dcterms:modified xsi:type="dcterms:W3CDTF">2022-04-22T11:38:56Z</dcterms:modified>
</cp:coreProperties>
</file>