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" panose="020B0604020202020204" charset="-18"/>
      <p:regular r:id="rId15"/>
      <p:bold r:id="rId16"/>
    </p:embeddedFont>
    <p:embeddedFont>
      <p:font typeface="Averag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5CDCA5-943B-4BD6-954D-C30760C64CE0}">
  <a:tblStyle styleId="{FA5CDCA5-943B-4BD6-954D-C30760C64C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449d8db1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449d8db1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449d8db1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449d8db1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449d8db1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449d8db1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449d8db1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449d8db1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449d8db1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449d8db1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49d8db1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49d8db1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49d8db1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449d8db1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49d8db1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49d8db1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49d8db1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49d8db1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49d8db1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49d8db1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449d8db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449d8db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%C5%A0kolstv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k.wikipedia.org/wiki/Zdravotn%C3%ADctv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loven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sk.wikipedia.org/wiki/Obec_(slovensk%C3%A1_spr%C3%A1vna_jednotka)" TargetMode="External"/><Relationship Id="rId4" Type="http://schemas.openxmlformats.org/officeDocument/2006/relationships/hyperlink" Target="https://sk.wikipedia.org/wiki/Kraj_(%C5%A1t%C3%A1tna_spr%C3%A1va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k-SK" smtClean="0"/>
              <a:t>Regionálna správa a samospráva</a:t>
            </a:r>
            <a:endParaRPr lang="sk-SK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sk-SK" smtClean="0"/>
              <a:t>Viktória Spišiaková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Žilinský samosprávny kraj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2017 - 2022: Erika Jurinová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 Žilina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697 502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11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325" y="248100"/>
            <a:ext cx="1622124" cy="17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514898"/>
            <a:ext cx="3047450" cy="231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5295" y="2912645"/>
            <a:ext cx="3676996" cy="17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Košický samosprávny kraj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2017 - 2022:  Rastislav Trnka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 Košice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792 991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11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125" y="2987300"/>
            <a:ext cx="3433750" cy="16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650" y="961925"/>
            <a:ext cx="3814773" cy="17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6693" y="199968"/>
            <a:ext cx="1316286" cy="14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Prešovský samosprávny kraj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 2017 - 2022: Milan Majerský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 Prešov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818 916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13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470" y="2900095"/>
            <a:ext cx="3694424" cy="18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8975" y="1017713"/>
            <a:ext cx="4630589" cy="18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1700" y="194375"/>
            <a:ext cx="1405028" cy="157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je to SAMOSPRÁVA?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824834" y="831823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" sz="16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" sz="16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Samospráva </a:t>
            </a:r>
            <a:r>
              <a:rPr lang="sk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dôležitým podsystémom verejnej správy, ktorý je budovaný zdola od občanov. </a:t>
            </a:r>
            <a:endParaRPr lang="sk" sz="16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Samospráva </a:t>
            </a:r>
            <a:r>
              <a:rPr lang="sk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vytvára tie najideálnejšie podmienky pre rozvoj demokracie na miestnej a regionálnej </a:t>
            </a:r>
            <a:r>
              <a:rPr lang="sk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úrovni.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dirty="0" smtClean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Samospráva </a:t>
            </a:r>
            <a:r>
              <a:rPr lang="sk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na úrovni samosprávnych krajov sa vykonáva prostredníctvom volených orgánov</a:t>
            </a:r>
            <a:r>
              <a:rPr lang="sk" sz="1600" dirty="0" smtClean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dirty="0" smtClean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sk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pôsobnosti samosprávnych krajov patria napríklad cesty II. a III. triedy (okrem Bratislavy a Košíc), stredné </a:t>
            </a:r>
            <a:r>
              <a:rPr lang="sk" sz="1600" dirty="0">
                <a:solidFill>
                  <a:schemeClr val="accent5">
                    <a:lumMod val="75000"/>
                  </a:schemeClr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školstvo</a:t>
            </a:r>
            <a:r>
              <a:rPr lang="sk" sz="1600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sz="1600" dirty="0">
                <a:solidFill>
                  <a:schemeClr val="accent5">
                    <a:lumMod val="75000"/>
                  </a:schemeClr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zdravotnícka sústava</a:t>
            </a:r>
            <a:r>
              <a:rPr lang="sk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kultúrne ustanovizne a iné.</a:t>
            </a: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Regionálna územná samospráva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 Slovensku má </a:t>
            </a:r>
            <a:r>
              <a:rPr lang="sk" sz="12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územná samospráva</a:t>
            </a:r>
            <a:r>
              <a:rPr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dve úrovne: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Miestna územná samospráva – obce a mestá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sk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Regionálna územná samospráva</a:t>
            </a:r>
            <a:r>
              <a:rPr lang="sk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vyššie územné celky, ktorými sú samosprávne kraje.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400"/>
              </a:spcBef>
              <a:spcAft>
                <a:spcPts val="1600"/>
              </a:spcAft>
              <a:buNone/>
            </a:pP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Samosprávny kraj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alebo </a:t>
            </a: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vyšší územný celok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(skratka: </a:t>
            </a: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VÚC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hovorovo: </a:t>
            </a: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župa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kraj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je najvyššia územná samosprávna jednotka na </a:t>
            </a:r>
            <a:r>
              <a:rPr lang="sk" sz="12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Slovensku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Jej územie je v súčasnosti identické s územím </a:t>
            </a:r>
            <a:r>
              <a:rPr lang="sk" sz="12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kraja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Inými územnými samosprávnymi jednotkami sú </a:t>
            </a:r>
            <a:r>
              <a:rPr lang="sk" sz="125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obce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Na čele samosprávneho kraja stojí </a:t>
            </a: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predseda samosprávneho kraja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(resp. </a:t>
            </a: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predseda vyššieho územného celku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), ktorý sa zvykne neformálne označovať aj ako </a:t>
            </a:r>
            <a:r>
              <a:rPr lang="sk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župan</a:t>
            </a:r>
            <a:r>
              <a:rPr lang="sk" sz="1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4150" y="1837775"/>
            <a:ext cx="4116400" cy="21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Samosprávny kraj 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Na Slovensku ich máme osem.</a:t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501900" y="1094880"/>
          <a:ext cx="3619500" cy="3565890"/>
        </p:xfrm>
        <a:graphic>
          <a:graphicData uri="http://schemas.openxmlformats.org/drawingml/2006/table">
            <a:tbl>
              <a:tblPr>
                <a:noFill/>
                <a:tableStyleId>{FA5CDCA5-943B-4BD6-954D-C30760C64CE0}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b="1" u="sng">
                          <a:solidFill>
                            <a:srgbClr val="FFFFFF"/>
                          </a:solidFill>
                        </a:rPr>
                        <a:t>Sídlo</a:t>
                      </a:r>
                      <a:endParaRPr b="1" u="sng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b="1" u="sng">
                          <a:solidFill>
                            <a:srgbClr val="FFFFFF"/>
                          </a:solidFill>
                        </a:rPr>
                        <a:t>Samosprávny kraj</a:t>
                      </a:r>
                      <a:endParaRPr b="1" u="sng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Banská Bystrica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Banskobystrický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Bratislava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Bratislavský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Košice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Košický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Nitra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Nitrianský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Prešov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Prešovský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Trenčín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Trenčínský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Trnava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Trnavský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Žilina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Žilinský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150" y="1797650"/>
            <a:ext cx="4116400" cy="21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Bratislavský samosprávny kraj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kraja: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2017 - 2022:  Juraj Droba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 Bratislava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606 537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8</a:t>
            </a:r>
            <a:endParaRPr sz="16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745" y="2877545"/>
            <a:ext cx="3555826" cy="17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1438" y="247650"/>
            <a:ext cx="17621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7750" y="151121"/>
            <a:ext cx="1835150" cy="25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Trnavský samosprávny kraj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2017 - 2022:  Jozef Viskupič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 Trnava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561 525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7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2349" y="587069"/>
            <a:ext cx="1559950" cy="179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024" y="0"/>
            <a:ext cx="1888225" cy="305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2662" y="3130224"/>
            <a:ext cx="3539373" cy="17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Nitrianský samosprávny kraj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2017 - 2022: Milan Belica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 Nitra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689 867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7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000" y="393622"/>
            <a:ext cx="1639300" cy="18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432" y="2785095"/>
            <a:ext cx="3461825" cy="16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76600"/>
            <a:ext cx="2377425" cy="251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Trenčiansky samosprávny kraj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2017 - 2022: Jaroslav Baška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Trenčín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599 859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9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845" y="2972370"/>
            <a:ext cx="3443776" cy="16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876" y="220625"/>
            <a:ext cx="3075749" cy="26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5">
            <a:alphaModFix/>
          </a:blip>
          <a:srcRect b="28186"/>
          <a:stretch/>
        </p:blipFill>
        <p:spPr>
          <a:xfrm>
            <a:off x="7479617" y="220625"/>
            <a:ext cx="1500108" cy="16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Banskobystrický samosprávny kraj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u="sng"/>
              <a:t>Predseda samosprávneho kraja:</a:t>
            </a:r>
            <a:endParaRPr sz="16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/>
              <a:t>2017 - 2022:  Ján Lunter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Krajské mesto:</a:t>
            </a:r>
            <a:r>
              <a:rPr lang="sk" sz="1600"/>
              <a:t>  Banská Bystrica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Obyvateľstvo:</a:t>
            </a:r>
            <a:r>
              <a:rPr lang="sk" sz="1600"/>
              <a:t>  657 119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600" b="1"/>
              <a:t>Počet okresov:</a:t>
            </a:r>
            <a:r>
              <a:rPr lang="sk" sz="1600"/>
              <a:t> 13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950" y="445025"/>
            <a:ext cx="1849625" cy="20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374" y="2998124"/>
            <a:ext cx="3609200" cy="17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9051" y="876550"/>
            <a:ext cx="3190350" cy="21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402</Words>
  <Application>Microsoft Office PowerPoint</Application>
  <PresentationFormat>Prezentácia na obrazovke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Oswald</vt:lpstr>
      <vt:lpstr>Average</vt:lpstr>
      <vt:lpstr>Slate</vt:lpstr>
      <vt:lpstr>Regionálna správa a samospráva</vt:lpstr>
      <vt:lpstr>Čo je to SAMOSPRÁVA?</vt:lpstr>
      <vt:lpstr>Regionálna územná samospráva</vt:lpstr>
      <vt:lpstr>Samosprávny kraj </vt:lpstr>
      <vt:lpstr>Bratislavský samosprávny kraj</vt:lpstr>
      <vt:lpstr>Trnavský samosprávny kraj</vt:lpstr>
      <vt:lpstr>Nitrianský samosprávny kraj</vt:lpstr>
      <vt:lpstr>Trenčiansky samosprávny kraj</vt:lpstr>
      <vt:lpstr>Banskobystrický samosprávny kraj</vt:lpstr>
      <vt:lpstr>Žilinský samosprávny kraj</vt:lpstr>
      <vt:lpstr>Košický samosprávny kraj</vt:lpstr>
      <vt:lpstr>Prešovský samosprávny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Regionálna správa a samospráva</dc:title>
  <dc:creator>ssus</dc:creator>
  <cp:lastModifiedBy>ssus</cp:lastModifiedBy>
  <cp:revision>3</cp:revision>
  <dcterms:modified xsi:type="dcterms:W3CDTF">2021-04-18T22:46:06Z</dcterms:modified>
</cp:coreProperties>
</file>