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85" r:id="rId3"/>
    <p:sldId id="272" r:id="rId4"/>
    <p:sldId id="282" r:id="rId5"/>
    <p:sldId id="278" r:id="rId6"/>
    <p:sldId id="27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3" r:id="rId23"/>
    <p:sldId id="274" r:id="rId24"/>
    <p:sldId id="275" r:id="rId25"/>
    <p:sldId id="277" r:id="rId26"/>
    <p:sldId id="279" r:id="rId27"/>
    <p:sldId id="280" r:id="rId28"/>
    <p:sldId id="281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" initials="q" lastIdx="1" clrIdx="0">
    <p:extLst>
      <p:ext uri="{19B8F6BF-5375-455C-9EA6-DF929625EA0E}">
        <p15:presenceInfo xmlns:p15="http://schemas.microsoft.com/office/powerpoint/2012/main" userId="q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5FF65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5" y="5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21T09:24:53.28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2E608F5-B783-4AB2-BD1E-96DC1EE335AA}" type="datetimeFigureOut">
              <a:rPr lang="sk-SK" smtClean="0"/>
              <a:t>22. 6. 2018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861578-516F-40E6-8B51-D7387287C0D3}" type="slidenum">
              <a:rPr lang="sk-SK" smtClean="0"/>
              <a:t>‹#›</a:t>
            </a:fld>
            <a:endParaRPr lang="sk-SK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1130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08F5-B783-4AB2-BD1E-96DC1EE335AA}" type="datetimeFigureOut">
              <a:rPr lang="sk-SK" smtClean="0"/>
              <a:t>22. 6. 2018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1578-516F-40E6-8B51-D7387287C0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931577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08F5-B783-4AB2-BD1E-96DC1EE335AA}" type="datetimeFigureOut">
              <a:rPr lang="sk-SK" smtClean="0"/>
              <a:t>22. 6. 2018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1578-516F-40E6-8B51-D7387287C0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935035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08F5-B783-4AB2-BD1E-96DC1EE335AA}" type="datetimeFigureOut">
              <a:rPr lang="sk-SK" smtClean="0"/>
              <a:t>22. 6. 2018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1578-516F-40E6-8B51-D7387287C0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933293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608F5-B783-4AB2-BD1E-96DC1EE335AA}" type="datetimeFigureOut">
              <a:rPr lang="sk-SK" smtClean="0"/>
              <a:t>22. 6. 2018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861578-516F-40E6-8B51-D7387287C0D3}" type="slidenum">
              <a:rPr lang="sk-SK" smtClean="0"/>
              <a:t>‹#›</a:t>
            </a:fld>
            <a:endParaRPr lang="sk-SK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48119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08F5-B783-4AB2-BD1E-96DC1EE335AA}" type="datetimeFigureOut">
              <a:rPr lang="sk-SK" smtClean="0"/>
              <a:t>22. 6. 2018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1578-516F-40E6-8B51-D7387287C0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9957508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08F5-B783-4AB2-BD1E-96DC1EE335AA}" type="datetimeFigureOut">
              <a:rPr lang="sk-SK" smtClean="0"/>
              <a:t>22. 6. 2018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1578-516F-40E6-8B51-D7387287C0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987276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08F5-B783-4AB2-BD1E-96DC1EE335AA}" type="datetimeFigureOut">
              <a:rPr lang="sk-SK" smtClean="0"/>
              <a:t>22. 6. 2018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1578-516F-40E6-8B51-D7387287C0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005416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08F5-B783-4AB2-BD1E-96DC1EE335AA}" type="datetimeFigureOut">
              <a:rPr lang="sk-SK" smtClean="0"/>
              <a:t>22. 6. 2018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1578-516F-40E6-8B51-D7387287C0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280274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608F5-B783-4AB2-BD1E-96DC1EE335AA}" type="datetimeFigureOut">
              <a:rPr lang="sk-SK" smtClean="0"/>
              <a:t>22. 6. 2018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861578-516F-40E6-8B51-D7387287C0D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082927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E608F5-B783-4AB2-BD1E-96DC1EE335AA}" type="datetimeFigureOut">
              <a:rPr lang="sk-SK" smtClean="0"/>
              <a:t>22. 6. 2018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861578-516F-40E6-8B51-D7387287C0D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960725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2E608F5-B783-4AB2-BD1E-96DC1EE335AA}" type="datetimeFigureOut">
              <a:rPr lang="sk-SK" smtClean="0"/>
              <a:t>22. 6. 2018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6861578-516F-40E6-8B51-D7387287C0D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417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>
    <p:wipe/>
  </p:transition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5.xml"/><Relationship Id="rId18" Type="http://schemas.openxmlformats.org/officeDocument/2006/relationships/image" Target="../media/image9.jpeg"/><Relationship Id="rId26" Type="http://schemas.openxmlformats.org/officeDocument/2006/relationships/image" Target="../media/image13.jpeg"/><Relationship Id="rId39" Type="http://schemas.openxmlformats.org/officeDocument/2006/relationships/slide" Target="slide9.xml"/><Relationship Id="rId21" Type="http://schemas.openxmlformats.org/officeDocument/2006/relationships/slide" Target="slide21.xml"/><Relationship Id="rId34" Type="http://schemas.openxmlformats.org/officeDocument/2006/relationships/image" Target="../media/image17.jpeg"/><Relationship Id="rId42" Type="http://schemas.openxmlformats.org/officeDocument/2006/relationships/image" Target="../media/image21.jpeg"/><Relationship Id="rId47" Type="http://schemas.openxmlformats.org/officeDocument/2006/relationships/slide" Target="slide6.xml"/><Relationship Id="rId50" Type="http://schemas.openxmlformats.org/officeDocument/2006/relationships/image" Target="../media/image25.jpeg"/><Relationship Id="rId55" Type="http://schemas.openxmlformats.org/officeDocument/2006/relationships/slide" Target="slide10.xml"/><Relationship Id="rId7" Type="http://schemas.openxmlformats.org/officeDocument/2006/relationships/slide" Target="slide16.xml"/><Relationship Id="rId2" Type="http://schemas.openxmlformats.org/officeDocument/2006/relationships/image" Target="../media/image1.jpg"/><Relationship Id="rId16" Type="http://schemas.openxmlformats.org/officeDocument/2006/relationships/image" Target="../media/image8.jpeg"/><Relationship Id="rId29" Type="http://schemas.openxmlformats.org/officeDocument/2006/relationships/slide" Target="slide22.xml"/><Relationship Id="rId11" Type="http://schemas.openxmlformats.org/officeDocument/2006/relationships/slide" Target="slide7.xml"/><Relationship Id="rId24" Type="http://schemas.openxmlformats.org/officeDocument/2006/relationships/image" Target="../media/image12.jpeg"/><Relationship Id="rId32" Type="http://schemas.openxmlformats.org/officeDocument/2006/relationships/image" Target="../media/image16.jpeg"/><Relationship Id="rId37" Type="http://schemas.openxmlformats.org/officeDocument/2006/relationships/slide" Target="slide11.xml"/><Relationship Id="rId40" Type="http://schemas.openxmlformats.org/officeDocument/2006/relationships/image" Target="../media/image20.jpeg"/><Relationship Id="rId45" Type="http://schemas.openxmlformats.org/officeDocument/2006/relationships/slide" Target="slide30.xml"/><Relationship Id="rId53" Type="http://schemas.openxmlformats.org/officeDocument/2006/relationships/slide" Target="slide24.xml"/><Relationship Id="rId58" Type="http://schemas.openxmlformats.org/officeDocument/2006/relationships/image" Target="../media/image29.jpeg"/><Relationship Id="rId5" Type="http://schemas.openxmlformats.org/officeDocument/2006/relationships/slide" Target="slide13.xml"/><Relationship Id="rId19" Type="http://schemas.openxmlformats.org/officeDocument/2006/relationships/slide" Target="slide29.xml"/><Relationship Id="rId4" Type="http://schemas.openxmlformats.org/officeDocument/2006/relationships/image" Target="../media/image2.jpeg"/><Relationship Id="rId9" Type="http://schemas.openxmlformats.org/officeDocument/2006/relationships/slide" Target="slide23.xml"/><Relationship Id="rId14" Type="http://schemas.openxmlformats.org/officeDocument/2006/relationships/image" Target="../media/image7.jpeg"/><Relationship Id="rId22" Type="http://schemas.openxmlformats.org/officeDocument/2006/relationships/image" Target="../media/image11.jpeg"/><Relationship Id="rId27" Type="http://schemas.openxmlformats.org/officeDocument/2006/relationships/slide" Target="slide19.xml"/><Relationship Id="rId30" Type="http://schemas.openxmlformats.org/officeDocument/2006/relationships/image" Target="../media/image15.jpeg"/><Relationship Id="rId35" Type="http://schemas.openxmlformats.org/officeDocument/2006/relationships/slide" Target="slide15.xml"/><Relationship Id="rId43" Type="http://schemas.openxmlformats.org/officeDocument/2006/relationships/slide" Target="slide5.xml"/><Relationship Id="rId48" Type="http://schemas.openxmlformats.org/officeDocument/2006/relationships/image" Target="../media/image24.jpeg"/><Relationship Id="rId56" Type="http://schemas.openxmlformats.org/officeDocument/2006/relationships/image" Target="../media/image28.jpeg"/><Relationship Id="rId8" Type="http://schemas.openxmlformats.org/officeDocument/2006/relationships/image" Target="../media/image4.jpeg"/><Relationship Id="rId51" Type="http://schemas.openxmlformats.org/officeDocument/2006/relationships/slide" Target="slide8.xml"/><Relationship Id="rId3" Type="http://schemas.openxmlformats.org/officeDocument/2006/relationships/slide" Target="slide28.xml"/><Relationship Id="rId12" Type="http://schemas.openxmlformats.org/officeDocument/2006/relationships/image" Target="../media/image6.jpeg"/><Relationship Id="rId17" Type="http://schemas.openxmlformats.org/officeDocument/2006/relationships/slide" Target="slide17.xml"/><Relationship Id="rId25" Type="http://schemas.openxmlformats.org/officeDocument/2006/relationships/slide" Target="slide14.xml"/><Relationship Id="rId33" Type="http://schemas.openxmlformats.org/officeDocument/2006/relationships/slide" Target="slide18.xml"/><Relationship Id="rId38" Type="http://schemas.openxmlformats.org/officeDocument/2006/relationships/image" Target="../media/image19.jpeg"/><Relationship Id="rId46" Type="http://schemas.openxmlformats.org/officeDocument/2006/relationships/image" Target="../media/image23.jpeg"/><Relationship Id="rId20" Type="http://schemas.openxmlformats.org/officeDocument/2006/relationships/image" Target="../media/image10.jpeg"/><Relationship Id="rId41" Type="http://schemas.openxmlformats.org/officeDocument/2006/relationships/slide" Target="slide26.xml"/><Relationship Id="rId54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15" Type="http://schemas.openxmlformats.org/officeDocument/2006/relationships/slide" Target="slide4.xml"/><Relationship Id="rId23" Type="http://schemas.openxmlformats.org/officeDocument/2006/relationships/slide" Target="slide20.xml"/><Relationship Id="rId28" Type="http://schemas.openxmlformats.org/officeDocument/2006/relationships/image" Target="../media/image14.jpeg"/><Relationship Id="rId36" Type="http://schemas.openxmlformats.org/officeDocument/2006/relationships/image" Target="../media/image18.jpeg"/><Relationship Id="rId49" Type="http://schemas.openxmlformats.org/officeDocument/2006/relationships/slide" Target="slide27.xml"/><Relationship Id="rId57" Type="http://schemas.openxmlformats.org/officeDocument/2006/relationships/slide" Target="slide3.xml"/><Relationship Id="rId10" Type="http://schemas.openxmlformats.org/officeDocument/2006/relationships/image" Target="../media/image5.jpeg"/><Relationship Id="rId31" Type="http://schemas.openxmlformats.org/officeDocument/2006/relationships/slide" Target="slide12.xml"/><Relationship Id="rId44" Type="http://schemas.openxmlformats.org/officeDocument/2006/relationships/image" Target="../media/image22.jpeg"/><Relationship Id="rId52" Type="http://schemas.openxmlformats.org/officeDocument/2006/relationships/image" Target="../media/image2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6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ELEKTRONICKÉ TABLO 5.A</a:t>
            </a:r>
            <a:endParaRPr lang="sk-SK" sz="6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2017/2018</a:t>
            </a:r>
            <a:endParaRPr lang="sk-SK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65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 </a:t>
            </a:r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ZUZANA MICHALOVE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413000" y="2228850"/>
            <a:ext cx="3600000" cy="3600000"/>
          </a:xfrm>
          <a:ln w="317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Zhovorčivá Zuzana,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v triede melie od rána.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Kričí, že je stále hladná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nie drahý, nie je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vadná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Nebojí sa roboty,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dievča plné ochoty.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Zuzka je veľmi smelá;</a:t>
            </a:r>
          </a:p>
          <a:p>
            <a:pPr marL="0" indent="0" algn="ctr">
              <a:buNone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vie vybaviť naozaj veľa.</a:t>
            </a:r>
          </a:p>
          <a:p>
            <a:pPr algn="ctr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900" y="1688850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0287000" y="105941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Málinec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884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PETRA KOCKOVÁ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79600" y="2171700"/>
            <a:ext cx="3960000" cy="3600000"/>
          </a:xfrm>
          <a:ln w="317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Bystré dievča, tiché v triede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pokiaľ jej smiech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nerozozneje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Srandy kopec, úsmev žiari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nosí si ho vždy na tvári.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Poriadok vždy musí byť, 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inak ona nevie žiť.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Svieža pamäť na mená,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veľa pre nás znamená.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0" y="1688850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9994125" y="1059418"/>
            <a:ext cx="231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Málinec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58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 </a:t>
            </a:r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MARTIN HUDÁK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170408" y="2340225"/>
            <a:ext cx="4192292" cy="3600000"/>
          </a:xfrm>
          <a:ln w="317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Vlasy sťa piesok, oči ako oceán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do takých sa každá rada pozerá.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On našiel svoju princeznú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Daeneris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, svoju vysnenú.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Myseľ plná GOT,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známky jak robot,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vyrástol z chlapca muž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nedá sa mu nič vytknúť už</a:t>
            </a:r>
          </a:p>
          <a:p>
            <a:pPr marL="0" indent="0" algn="ctr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1800225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9474200" y="1150993"/>
            <a:ext cx="271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Muránska Dlhá Lúka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5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ANNA ĎURKOVIČOVÁ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908229" y="2286000"/>
            <a:ext cx="4378271" cy="3600000"/>
          </a:xfrm>
          <a:ln w="317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Spravodlivá Anička,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úžasná tanečníčka.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Feministka dušou i srdcom,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budúcnosť nesie ju k nadaným vedcom.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Múdra, slušná a ešte pekná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ako jarné svieže lekná.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Poctivá je to deva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málokedy čo sa hnevá.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00" y="1831750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0642599" y="1074109"/>
            <a:ext cx="215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Georgia" panose="02040502050405020303" pitchFamily="18" charset="0"/>
              </a:rPr>
              <a:t>R</a:t>
            </a:r>
            <a:r>
              <a:rPr lang="sk-SK" dirty="0" smtClean="0">
                <a:latin typeface="Georgia" panose="02040502050405020303" pitchFamily="18" charset="0"/>
              </a:rPr>
              <a:t>evúca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372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LUCIA KOCKOVÁ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22499" y="2292350"/>
            <a:ext cx="3600000" cy="3600000"/>
          </a:xfrm>
          <a:ln w="317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Modrooká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Ariel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osobný anjel.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Kým nepoznáš do hlbiny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neoceníš dobré činy.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Má veľa otázok,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chce vidieť obrázok;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naozaj sa veľmi snaží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po uznaní ona baží.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00" y="1688850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0464800" y="1059418"/>
            <a:ext cx="204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Málinec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01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NICOL ŽIAKOVÁ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86000" y="2228850"/>
            <a:ext cx="4068305" cy="3600000"/>
          </a:xfrm>
          <a:ln w="317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Vraj toto dievča papá veľa?!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Postava jak od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Mattela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Spachtoš chodí do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posilky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veľmi rada číta knihy.</a:t>
            </a:r>
          </a:p>
          <a:p>
            <a:pPr marL="0" indent="0" algn="ctr">
              <a:buNone/>
            </a:pP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Salámista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sa začal snažiť, 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aby mohol čo - to zažiť.</a:t>
            </a:r>
          </a:p>
          <a:p>
            <a:pPr marL="0" indent="0" algn="ctr">
              <a:buNone/>
            </a:pP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Nicin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hlasný smiech,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nie je predsa hriech.</a:t>
            </a:r>
          </a:p>
          <a:p>
            <a:pPr marL="0" indent="0" algn="ctr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0" y="1688850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9982200" y="105941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Tisovec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17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ANTÓNIA HUŤANOVÁ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727200" y="2171700"/>
            <a:ext cx="4703736" cy="3600000"/>
          </a:xfrm>
          <a:ln w="317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Ide si konšpiračné filmy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vie, tento svet je nejaký divný.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Dievča čo rastie v duchu,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prijíma pravdu bez väčšieho vzruchu.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Do mora myšlienok sa ponára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zo somára urobí komára.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Sleduje žiariť v noci hviezdy;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ostatní snívajú, ona žije tie sny.</a:t>
            </a:r>
          </a:p>
          <a:p>
            <a:pPr marL="0" indent="0" algn="ctr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1688850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0477500" y="1122402"/>
            <a:ext cx="212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Lučenec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4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ESTER MAGYAROVÁ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902417" y="2184400"/>
            <a:ext cx="4269783" cy="3600000"/>
          </a:xfrm>
          <a:ln w="317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Komu zvoní mobil zas?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To je Ester, nemá čas.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24 hodín nie je dosť,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nestíha žiť prítomnosť.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Hudobníčka s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bible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v ruke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 jej prítomnosti nebudeš v múke.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Zábavná a priama,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líder aj dáma.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50" y="1688850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0490200" y="105941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Tisovec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5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 </a:t>
            </a:r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MIROSLAVA PAČMÁROVÁ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019299" y="2254250"/>
            <a:ext cx="4455763" cy="3600000"/>
          </a:xfrm>
          <a:ln w="317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Choroba ju často skolí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do školy nejde, všetko ju bolí.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Ak si s niečím nevieš rady,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zavolá ti, predostrie nápady.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Akonáhle škola končí,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von z budovy ihneď fičí.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Pozná každého na koho sa spýtaš,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je ako agent, vie kde sa skrývaš.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50" y="1797050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9804400" y="1244084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Rimavské Brezovo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84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LUCIA ORAVCOVÁ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413000" y="2238625"/>
            <a:ext cx="3928820" cy="3600000"/>
          </a:xfrm>
          <a:ln w="317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Lucia je malá, živá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tanečná je ona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Seriály miluje,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ruštinu sa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driluje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Ak náhodou na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zaspí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 škole sa už nezastaví.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Pomôže ti vždy keď treba,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to je naša Belka skvelá. 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50" y="1567950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0477500" y="942209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Revúca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25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ok 2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6" y="3426266"/>
            <a:ext cx="1026000" cy="1368000"/>
          </a:xfrm>
          <a:prstGeom prst="rect">
            <a:avLst/>
          </a:prstGeom>
        </p:spPr>
      </p:pic>
      <p:pic>
        <p:nvPicPr>
          <p:cNvPr id="31" name="Obrázok 3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9" y="87617"/>
            <a:ext cx="1026000" cy="1368000"/>
          </a:xfrm>
          <a:prstGeom prst="rect">
            <a:avLst/>
          </a:prstGeom>
        </p:spPr>
      </p:pic>
      <p:pic>
        <p:nvPicPr>
          <p:cNvPr id="32" name="Obrázok 3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293" y="64468"/>
            <a:ext cx="1026000" cy="1368000"/>
          </a:xfrm>
          <a:prstGeom prst="rect">
            <a:avLst/>
          </a:prstGeom>
        </p:spPr>
      </p:pic>
      <p:pic>
        <p:nvPicPr>
          <p:cNvPr id="33" name="Obrázok 3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49" y="77869"/>
            <a:ext cx="1026000" cy="1368000"/>
          </a:xfrm>
          <a:prstGeom prst="rect">
            <a:avLst/>
          </a:prstGeom>
        </p:spPr>
      </p:pic>
      <p:pic>
        <p:nvPicPr>
          <p:cNvPr id="34" name="Obrázok 3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26" y="5106085"/>
            <a:ext cx="1026000" cy="1368000"/>
          </a:xfrm>
          <a:prstGeom prst="rect">
            <a:avLst/>
          </a:prstGeom>
        </p:spPr>
      </p:pic>
      <p:pic>
        <p:nvPicPr>
          <p:cNvPr id="35" name="Obrázok 3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131" y="48807"/>
            <a:ext cx="1026000" cy="1368000"/>
          </a:xfrm>
          <a:prstGeom prst="rect">
            <a:avLst/>
          </a:prstGeom>
        </p:spPr>
      </p:pic>
      <p:pic>
        <p:nvPicPr>
          <p:cNvPr id="36" name="Obrázok 3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49" y="1710894"/>
            <a:ext cx="1026000" cy="1368000"/>
          </a:xfrm>
          <a:prstGeom prst="rect">
            <a:avLst/>
          </a:prstGeom>
        </p:spPr>
      </p:pic>
      <p:pic>
        <p:nvPicPr>
          <p:cNvPr id="37" name="Obrázok 36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83" y="3371895"/>
            <a:ext cx="1026000" cy="1368000"/>
          </a:xfrm>
          <a:prstGeom prst="rect">
            <a:avLst/>
          </a:prstGeom>
        </p:spPr>
      </p:pic>
      <p:pic>
        <p:nvPicPr>
          <p:cNvPr id="38" name="Obrázok 37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57" y="1745279"/>
            <a:ext cx="1026000" cy="1368000"/>
          </a:xfrm>
          <a:prstGeom prst="rect">
            <a:avLst/>
          </a:prstGeom>
        </p:spPr>
      </p:pic>
      <p:pic>
        <p:nvPicPr>
          <p:cNvPr id="39" name="Obrázok 38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805" y="5050641"/>
            <a:ext cx="1026000" cy="1368000"/>
          </a:xfrm>
          <a:prstGeom prst="rect">
            <a:avLst/>
          </a:prstGeom>
        </p:spPr>
      </p:pic>
      <p:pic>
        <p:nvPicPr>
          <p:cNvPr id="40" name="Obrázok 39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572" y="1770066"/>
            <a:ext cx="1026000" cy="1368000"/>
          </a:xfrm>
          <a:prstGeom prst="rect">
            <a:avLst/>
          </a:prstGeom>
        </p:spPr>
      </p:pic>
      <p:pic>
        <p:nvPicPr>
          <p:cNvPr id="41" name="Obrázok 40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80" y="5106085"/>
            <a:ext cx="1026000" cy="1368000"/>
          </a:xfrm>
          <a:prstGeom prst="rect">
            <a:avLst/>
          </a:prstGeom>
        </p:spPr>
      </p:pic>
      <p:pic>
        <p:nvPicPr>
          <p:cNvPr id="42" name="Obrázok 41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88" y="5128042"/>
            <a:ext cx="1026000" cy="1368000"/>
          </a:xfrm>
          <a:prstGeom prst="rect">
            <a:avLst/>
          </a:prstGeom>
        </p:spPr>
      </p:pic>
      <p:pic>
        <p:nvPicPr>
          <p:cNvPr id="43" name="Obrázok 42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230" y="3402152"/>
            <a:ext cx="1026000" cy="1368000"/>
          </a:xfrm>
          <a:prstGeom prst="rect">
            <a:avLst/>
          </a:prstGeom>
        </p:spPr>
      </p:pic>
      <p:pic>
        <p:nvPicPr>
          <p:cNvPr id="44" name="Obrázok 43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9" y="1801534"/>
            <a:ext cx="1026000" cy="1368000"/>
          </a:xfrm>
          <a:prstGeom prst="rect">
            <a:avLst/>
          </a:prstGeom>
        </p:spPr>
      </p:pic>
      <p:pic>
        <p:nvPicPr>
          <p:cNvPr id="45" name="Obrázok 44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723" y="5050641"/>
            <a:ext cx="1026000" cy="1368000"/>
          </a:xfrm>
          <a:prstGeom prst="rect">
            <a:avLst/>
          </a:prstGeom>
        </p:spPr>
      </p:pic>
      <p:pic>
        <p:nvPicPr>
          <p:cNvPr id="46" name="Obrázok 45">
            <a:hlinkClick r:id="rId35" action="ppaction://hlinksldjump"/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57" y="3441562"/>
            <a:ext cx="1026000" cy="1368000"/>
          </a:xfrm>
          <a:prstGeom prst="rect">
            <a:avLst/>
          </a:prstGeom>
        </p:spPr>
      </p:pic>
      <p:pic>
        <p:nvPicPr>
          <p:cNvPr id="47" name="Obrázok 46">
            <a:hlinkClick r:id="rId37" action="ppaction://hlinksldjump"/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428" y="5065366"/>
            <a:ext cx="1026000" cy="1368000"/>
          </a:xfrm>
          <a:prstGeom prst="rect">
            <a:avLst/>
          </a:prstGeom>
        </p:spPr>
      </p:pic>
      <p:pic>
        <p:nvPicPr>
          <p:cNvPr id="48" name="Obrázok 47">
            <a:hlinkClick r:id="rId39" action="ppaction://hlinksldjump"/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1" y="5120823"/>
            <a:ext cx="1026000" cy="1368000"/>
          </a:xfrm>
          <a:prstGeom prst="rect">
            <a:avLst/>
          </a:prstGeom>
        </p:spPr>
      </p:pic>
      <p:pic>
        <p:nvPicPr>
          <p:cNvPr id="49" name="Obrázok 48">
            <a:hlinkClick r:id="rId41" action="ppaction://hlinksldjump"/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83" y="5092701"/>
            <a:ext cx="1026000" cy="1368000"/>
          </a:xfrm>
          <a:prstGeom prst="rect">
            <a:avLst/>
          </a:prstGeom>
        </p:spPr>
      </p:pic>
      <p:pic>
        <p:nvPicPr>
          <p:cNvPr id="50" name="Obrázok 49">
            <a:hlinkClick r:id="rId43" action="ppaction://hlinksldjump"/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88" y="5114043"/>
            <a:ext cx="1026000" cy="1368000"/>
          </a:xfrm>
          <a:prstGeom prst="rect">
            <a:avLst/>
          </a:prstGeom>
        </p:spPr>
      </p:pic>
      <p:pic>
        <p:nvPicPr>
          <p:cNvPr id="51" name="Obrázok 50">
            <a:hlinkClick r:id="rId45" action="ppaction://hlinksldjump"/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548" y="1687524"/>
            <a:ext cx="1026000" cy="1368000"/>
          </a:xfrm>
          <a:prstGeom prst="rect">
            <a:avLst/>
          </a:prstGeom>
        </p:spPr>
      </p:pic>
      <p:pic>
        <p:nvPicPr>
          <p:cNvPr id="52" name="Obrázok 51">
            <a:hlinkClick r:id="rId47" action="ppaction://hlinksldjump"/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88" y="3481451"/>
            <a:ext cx="1026000" cy="1368000"/>
          </a:xfrm>
          <a:prstGeom prst="rect">
            <a:avLst/>
          </a:prstGeom>
        </p:spPr>
      </p:pic>
      <p:pic>
        <p:nvPicPr>
          <p:cNvPr id="53" name="Obrázok 52">
            <a:hlinkClick r:id="rId49" action="ppaction://hlinksldjump"/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145" y="3376211"/>
            <a:ext cx="1026000" cy="1368000"/>
          </a:xfrm>
          <a:prstGeom prst="rect">
            <a:avLst/>
          </a:prstGeom>
        </p:spPr>
      </p:pic>
      <p:pic>
        <p:nvPicPr>
          <p:cNvPr id="54" name="Obrázok 53">
            <a:hlinkClick r:id="rId51" action="ppaction://hlinksldjump"/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49" y="73612"/>
            <a:ext cx="1026000" cy="1368000"/>
          </a:xfrm>
          <a:prstGeom prst="rect">
            <a:avLst/>
          </a:prstGeom>
        </p:spPr>
      </p:pic>
      <p:pic>
        <p:nvPicPr>
          <p:cNvPr id="55" name="Obrázok 54">
            <a:hlinkClick r:id="rId53" action="ppaction://hlinksldjump"/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829" y="71361"/>
            <a:ext cx="1026000" cy="1368000"/>
          </a:xfrm>
          <a:prstGeom prst="rect">
            <a:avLst/>
          </a:prstGeom>
        </p:spPr>
      </p:pic>
      <p:pic>
        <p:nvPicPr>
          <p:cNvPr id="56" name="Obrázok 55">
            <a:hlinkClick r:id="rId55" action="ppaction://hlinksldjump"/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829" y="1745279"/>
            <a:ext cx="1026000" cy="1368000"/>
          </a:xfrm>
          <a:prstGeom prst="rect">
            <a:avLst/>
          </a:prstGeom>
        </p:spPr>
      </p:pic>
      <p:pic>
        <p:nvPicPr>
          <p:cNvPr id="57" name="Obrázok 56">
            <a:hlinkClick r:id="rId57" action="ppaction://hlinksldjump"/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74" y="2742266"/>
            <a:ext cx="1539000" cy="20520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-15977" y="1476533"/>
            <a:ext cx="196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Anna </a:t>
            </a:r>
            <a:r>
              <a:rPr lang="sk-SK" sz="1400" b="1" dirty="0" err="1" smtClean="0"/>
              <a:t>Ďurkovičová</a:t>
            </a:r>
            <a:endParaRPr lang="sk-SK" sz="14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1421028" y="1458635"/>
            <a:ext cx="2343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Antónia </a:t>
            </a:r>
            <a:r>
              <a:rPr lang="sk-SK" sz="1400" b="1" dirty="0" err="1" smtClean="0"/>
              <a:t>Huťanová</a:t>
            </a:r>
            <a:endParaRPr lang="sk-SK" sz="14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2857706" y="1454981"/>
            <a:ext cx="1993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err="1" smtClean="0"/>
              <a:t>Bianka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Cabanová</a:t>
            </a:r>
            <a:endParaRPr lang="sk-SK" sz="1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6763415" y="6406078"/>
            <a:ext cx="1590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Boris </a:t>
            </a:r>
            <a:r>
              <a:rPr lang="sk-SK" sz="1400" b="1" dirty="0" err="1" smtClean="0"/>
              <a:t>Vengrín</a:t>
            </a:r>
            <a:endParaRPr lang="sk-SK" sz="1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8032854" y="1366363"/>
            <a:ext cx="1662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Diana Ivanová</a:t>
            </a:r>
            <a:endParaRPr lang="sk-SK" sz="14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9531186" y="1433317"/>
            <a:ext cx="2096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Vratko </a:t>
            </a:r>
            <a:r>
              <a:rPr lang="sk-SK" sz="1400" b="1" dirty="0" err="1" smtClean="0"/>
              <a:t>Sabó</a:t>
            </a:r>
            <a:endParaRPr lang="sk-SK" sz="14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10614042" y="1432891"/>
            <a:ext cx="2339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Zuzana </a:t>
            </a:r>
            <a:r>
              <a:rPr lang="sk-SK" sz="1400" b="1" dirty="0" err="1" smtClean="0"/>
              <a:t>Danielisová</a:t>
            </a:r>
            <a:endParaRPr lang="sk-SK" sz="1400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190981" y="3159232"/>
            <a:ext cx="1748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Martin Hudák</a:t>
            </a:r>
            <a:endParaRPr lang="sk-SK" sz="1400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1538265" y="3101987"/>
            <a:ext cx="237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Kristína </a:t>
            </a:r>
            <a:r>
              <a:rPr lang="sk-SK" sz="1400" b="1" dirty="0" err="1" smtClean="0"/>
              <a:t>Šidová</a:t>
            </a:r>
            <a:endParaRPr lang="sk-SK" sz="1400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2869748" y="3115609"/>
            <a:ext cx="2389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Jakub </a:t>
            </a:r>
            <a:r>
              <a:rPr lang="sk-SK" sz="1400" b="1" dirty="0" err="1" smtClean="0"/>
              <a:t>Shane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Galo</a:t>
            </a:r>
            <a:endParaRPr lang="sk-SK" sz="1400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7727873" y="3092278"/>
            <a:ext cx="2099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Veronika Slatinská</a:t>
            </a:r>
            <a:endParaRPr lang="sk-SK" sz="1400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9178131" y="3092800"/>
            <a:ext cx="2223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Dominika Antalová</a:t>
            </a:r>
            <a:endParaRPr lang="sk-SK" sz="1400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10660613" y="3120686"/>
            <a:ext cx="2436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Zuzana Michalove</a:t>
            </a:r>
            <a:endParaRPr lang="sk-SK" sz="1400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89827" y="4813046"/>
            <a:ext cx="2897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err="1" smtClean="0"/>
              <a:t>Aneta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Cabanová</a:t>
            </a:r>
            <a:endParaRPr lang="sk-SK" sz="1400" b="1" dirty="0"/>
          </a:p>
        </p:txBody>
      </p:sp>
      <p:sp>
        <p:nvSpPr>
          <p:cNvPr id="17" name="BlokTextu 16"/>
          <p:cNvSpPr txBox="1"/>
          <p:nvPr/>
        </p:nvSpPr>
        <p:spPr>
          <a:xfrm>
            <a:off x="1385731" y="4798308"/>
            <a:ext cx="3090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Viktória Hrivnáková</a:t>
            </a:r>
            <a:endParaRPr lang="sk-SK" sz="1400" b="1" dirty="0"/>
          </a:p>
        </p:txBody>
      </p:sp>
      <p:sp>
        <p:nvSpPr>
          <p:cNvPr id="18" name="BlokTextu 17"/>
          <p:cNvSpPr txBox="1"/>
          <p:nvPr/>
        </p:nvSpPr>
        <p:spPr>
          <a:xfrm>
            <a:off x="3029143" y="4780132"/>
            <a:ext cx="249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err="1" smtClean="0"/>
              <a:t>Nicol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Žiaková</a:t>
            </a:r>
            <a:endParaRPr lang="sk-SK" sz="1400" b="1" dirty="0"/>
          </a:p>
        </p:txBody>
      </p:sp>
      <p:sp>
        <p:nvSpPr>
          <p:cNvPr id="19" name="BlokTextu 18"/>
          <p:cNvSpPr txBox="1"/>
          <p:nvPr/>
        </p:nvSpPr>
        <p:spPr>
          <a:xfrm>
            <a:off x="7942479" y="4726779"/>
            <a:ext cx="2128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Ester </a:t>
            </a:r>
            <a:r>
              <a:rPr lang="sk-SK" sz="1400" b="1" dirty="0" err="1" smtClean="0"/>
              <a:t>Magyarová</a:t>
            </a:r>
            <a:endParaRPr lang="sk-SK" sz="1400" b="1" dirty="0"/>
          </a:p>
        </p:txBody>
      </p:sp>
      <p:sp>
        <p:nvSpPr>
          <p:cNvPr id="20" name="BlokTextu 19"/>
          <p:cNvSpPr txBox="1"/>
          <p:nvPr/>
        </p:nvSpPr>
        <p:spPr>
          <a:xfrm>
            <a:off x="9253620" y="4717978"/>
            <a:ext cx="2436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Viktória </a:t>
            </a:r>
            <a:r>
              <a:rPr lang="sk-SK" sz="1400" b="1" dirty="0" err="1" smtClean="0"/>
              <a:t>Magiczová</a:t>
            </a:r>
            <a:endParaRPr lang="sk-SK" sz="1400" b="1" dirty="0"/>
          </a:p>
        </p:txBody>
      </p:sp>
      <p:sp>
        <p:nvSpPr>
          <p:cNvPr id="21" name="BlokTextu 20"/>
          <p:cNvSpPr txBox="1"/>
          <p:nvPr/>
        </p:nvSpPr>
        <p:spPr>
          <a:xfrm>
            <a:off x="10727768" y="4713159"/>
            <a:ext cx="2879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Martin </a:t>
            </a:r>
            <a:r>
              <a:rPr lang="sk-SK" sz="1400" b="1" dirty="0" err="1" smtClean="0"/>
              <a:t>Frandel</a:t>
            </a:r>
            <a:endParaRPr lang="sk-SK" sz="1400" b="1" dirty="0"/>
          </a:p>
        </p:txBody>
      </p:sp>
      <p:sp>
        <p:nvSpPr>
          <p:cNvPr id="22" name="BlokTextu 21"/>
          <p:cNvSpPr txBox="1"/>
          <p:nvPr/>
        </p:nvSpPr>
        <p:spPr>
          <a:xfrm>
            <a:off x="88867" y="6442607"/>
            <a:ext cx="2731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Radka </a:t>
            </a:r>
            <a:r>
              <a:rPr lang="sk-SK" sz="1400" b="1" dirty="0" err="1" smtClean="0"/>
              <a:t>Sokolová</a:t>
            </a:r>
            <a:endParaRPr lang="sk-SK" sz="1400" b="1" dirty="0"/>
          </a:p>
        </p:txBody>
      </p:sp>
      <p:sp>
        <p:nvSpPr>
          <p:cNvPr id="23" name="BlokTextu 22"/>
          <p:cNvSpPr txBox="1"/>
          <p:nvPr/>
        </p:nvSpPr>
        <p:spPr>
          <a:xfrm>
            <a:off x="1555715" y="6439093"/>
            <a:ext cx="1970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Lucia Oravcová</a:t>
            </a:r>
            <a:endParaRPr lang="sk-SK" sz="1400" b="1" dirty="0"/>
          </a:p>
        </p:txBody>
      </p:sp>
      <p:sp>
        <p:nvSpPr>
          <p:cNvPr id="24" name="BlokTextu 23"/>
          <p:cNvSpPr txBox="1"/>
          <p:nvPr/>
        </p:nvSpPr>
        <p:spPr>
          <a:xfrm>
            <a:off x="2857706" y="6433366"/>
            <a:ext cx="1876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Tereza </a:t>
            </a:r>
            <a:r>
              <a:rPr lang="sk-SK" sz="1400" b="1" dirty="0" err="1" smtClean="0"/>
              <a:t>Bajkaiová</a:t>
            </a:r>
            <a:endParaRPr lang="sk-SK" sz="1400" b="1" dirty="0"/>
          </a:p>
        </p:txBody>
      </p:sp>
      <p:sp>
        <p:nvSpPr>
          <p:cNvPr id="26" name="BlokTextu 25"/>
          <p:cNvSpPr txBox="1"/>
          <p:nvPr/>
        </p:nvSpPr>
        <p:spPr>
          <a:xfrm>
            <a:off x="4241285" y="6447316"/>
            <a:ext cx="2221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Lucia Kocková</a:t>
            </a:r>
            <a:endParaRPr lang="sk-SK" sz="1400" b="1" dirty="0"/>
          </a:p>
        </p:txBody>
      </p:sp>
      <p:sp>
        <p:nvSpPr>
          <p:cNvPr id="27" name="BlokTextu 26"/>
          <p:cNvSpPr txBox="1"/>
          <p:nvPr/>
        </p:nvSpPr>
        <p:spPr>
          <a:xfrm>
            <a:off x="5485604" y="6474085"/>
            <a:ext cx="283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Stano </a:t>
            </a:r>
            <a:r>
              <a:rPr lang="sk-SK" sz="1400" b="1" dirty="0" err="1" smtClean="0"/>
              <a:t>Špalda</a:t>
            </a:r>
            <a:endParaRPr lang="sk-SK" sz="1400" b="1" dirty="0"/>
          </a:p>
        </p:txBody>
      </p:sp>
      <p:sp>
        <p:nvSpPr>
          <p:cNvPr id="28" name="BlokTextu 27"/>
          <p:cNvSpPr txBox="1"/>
          <p:nvPr/>
        </p:nvSpPr>
        <p:spPr>
          <a:xfrm>
            <a:off x="8103665" y="6408674"/>
            <a:ext cx="2177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Petra Kocková</a:t>
            </a:r>
            <a:endParaRPr lang="sk-SK" sz="1400" b="1" dirty="0"/>
          </a:p>
        </p:txBody>
      </p:sp>
      <p:sp>
        <p:nvSpPr>
          <p:cNvPr id="29" name="BlokTextu 28"/>
          <p:cNvSpPr txBox="1"/>
          <p:nvPr/>
        </p:nvSpPr>
        <p:spPr>
          <a:xfrm>
            <a:off x="9338679" y="6408674"/>
            <a:ext cx="2283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Klaudia Kováčová</a:t>
            </a:r>
            <a:endParaRPr lang="sk-SK" sz="1400" b="1" dirty="0"/>
          </a:p>
        </p:txBody>
      </p:sp>
      <p:sp>
        <p:nvSpPr>
          <p:cNvPr id="58" name="BlokTextu 57"/>
          <p:cNvSpPr txBox="1"/>
          <p:nvPr/>
        </p:nvSpPr>
        <p:spPr>
          <a:xfrm>
            <a:off x="10843230" y="6354286"/>
            <a:ext cx="1537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Miroslava </a:t>
            </a:r>
            <a:r>
              <a:rPr lang="sk-SK" sz="1400" b="1" dirty="0" err="1" smtClean="0"/>
              <a:t>Pačmárová</a:t>
            </a:r>
            <a:endParaRPr lang="sk-SK" sz="1400" b="1" dirty="0"/>
          </a:p>
        </p:txBody>
      </p:sp>
      <p:sp>
        <p:nvSpPr>
          <p:cNvPr id="59" name="BlokTextu 58"/>
          <p:cNvSpPr txBox="1"/>
          <p:nvPr/>
        </p:nvSpPr>
        <p:spPr>
          <a:xfrm>
            <a:off x="5022004" y="4708603"/>
            <a:ext cx="2952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Mgr. Jaroslava </a:t>
            </a:r>
            <a:r>
              <a:rPr lang="sk-SK" sz="1400" b="1" dirty="0" err="1" smtClean="0"/>
              <a:t>Szczyrbová</a:t>
            </a:r>
            <a:endParaRPr lang="sk-SK" sz="1400" b="1" dirty="0"/>
          </a:p>
        </p:txBody>
      </p:sp>
      <p:sp>
        <p:nvSpPr>
          <p:cNvPr id="60" name="BlokTextu 59"/>
          <p:cNvSpPr txBox="1"/>
          <p:nvPr/>
        </p:nvSpPr>
        <p:spPr>
          <a:xfrm>
            <a:off x="4565262" y="1233724"/>
            <a:ext cx="3536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/>
              <a:t>2013/2018</a:t>
            </a:r>
            <a:endParaRPr lang="sk-SK" sz="4800" b="1" dirty="0"/>
          </a:p>
        </p:txBody>
      </p:sp>
      <p:sp>
        <p:nvSpPr>
          <p:cNvPr id="61" name="BlokTextu 60"/>
          <p:cNvSpPr txBox="1"/>
          <p:nvPr/>
        </p:nvSpPr>
        <p:spPr>
          <a:xfrm>
            <a:off x="5176449" y="2026618"/>
            <a:ext cx="180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Ad </a:t>
            </a:r>
            <a:r>
              <a:rPr lang="sk-SK" b="1" dirty="0" err="1" smtClean="0"/>
              <a:t>Revidendum</a:t>
            </a:r>
            <a:r>
              <a:rPr lang="sk-SK" b="1" dirty="0" smtClean="0"/>
              <a:t> 2023</a:t>
            </a:r>
            <a:endParaRPr lang="sk-SK" b="1" dirty="0"/>
          </a:p>
        </p:txBody>
      </p:sp>
      <p:sp>
        <p:nvSpPr>
          <p:cNvPr id="62" name="BlokTextu 61"/>
          <p:cNvSpPr txBox="1"/>
          <p:nvPr/>
        </p:nvSpPr>
        <p:spPr>
          <a:xfrm>
            <a:off x="4369210" y="445770"/>
            <a:ext cx="5220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u="sng" dirty="0" smtClean="0"/>
              <a:t>Absolventi EGT</a:t>
            </a:r>
            <a:endParaRPr lang="sk-SK" sz="4400" b="1" u="sng" dirty="0"/>
          </a:p>
        </p:txBody>
      </p:sp>
    </p:spTree>
    <p:extLst>
      <p:ext uri="{BB962C8B-B14F-4D97-AF65-F5344CB8AC3E}">
        <p14:creationId xmlns:p14="http://schemas.microsoft.com/office/powerpoint/2010/main" val="2761572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KRISTÍNA ŠIDOVÁ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36979" y="2202912"/>
            <a:ext cx="5130800" cy="3695700"/>
          </a:xfrm>
          <a:ln w="317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Maľuje činmi svoje životné dielo,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jej cesta je cesta plná cieľov.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Dievčatko zrazu vyspelou ženou,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život je pre ňu vzácnou cenou.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Šport v jej živote má podstatnú rolu,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rozumnosť a bláznivosť ruka v ruke spolu.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Pod úsmevom hlboká duša,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nechýba jej nič, okrem správneho muža.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10" y="1784350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0426700" y="1244084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Lučenec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45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KLAUDIA KOVÁČOVÁ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03401" y="2184400"/>
            <a:ext cx="4610746" cy="3600000"/>
          </a:xfrm>
          <a:ln w="317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Vždy povie čo si myslí,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či je deň sladký alebo kyslý.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Úprimnosť je jej druhé meno,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samostatne nesie nejedno bremeno.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Dávaj pozor, boxom žije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zdravo papá a pije.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Ochotná je veru veľmi,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vždy pomôže, ver mi.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50" y="1688850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0146525" y="1244084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Revúcka Lehota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98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MARTIN FRANDEL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095930" y="2082800"/>
            <a:ext cx="4238787" cy="3600000"/>
          </a:xfrm>
          <a:ln w="317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Maťko to náš kamarát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každého má veľmi rád.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Najradšej má volejbal,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za loptou by vkuse behal.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Jeho mobil v rukách má</a:t>
            </a:r>
          </a:p>
          <a:p>
            <a:pPr marL="0" indent="0" algn="ctr">
              <a:buNone/>
            </a:pP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Picnic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slovo si tam hrá.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Na tvári má úsmev široký,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zo života vrásky si nikdy nerobí.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970" y="1688850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0591800" y="1244084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Revúca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55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BIANKA CABANOVÁ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070100" y="2171700"/>
            <a:ext cx="4300780" cy="3600000"/>
          </a:xfrm>
          <a:ln w="317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dirty="0" smtClean="0"/>
              <a:t>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, vlna, už len háčik,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otočíš sa a máš vláčik.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Milunká,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dobrunká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, priateľská je 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anjelik ju definuje.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Aj keď z krvi odpadáva, 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semináre z biológie nerada vynecháva.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A čo tak nejakú tortičku? 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Aj pečenie má v malíčku.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950" y="1428750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0559275" y="87260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Tisovec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16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ZUZANA DANIELISOVÁ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019299" y="2356100"/>
            <a:ext cx="4610746" cy="3600000"/>
          </a:xfrm>
          <a:ln w="317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Bosá chodí hore - dole, 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topánky si vždy vyzuje.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Keď jej Slávko v škole píše,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či psychológia, či dejepis, hneď odpíše.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I keď si na hodinách rada pospí, 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vysvetľovania učiva sa rada zhostí.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Zuzka je naša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reperka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zábavná je s ňou každá chvíľka.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1816100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9956800" y="1244084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Rimavská Píla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10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DIANA IVANOVÁ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019299" y="2349750"/>
            <a:ext cx="4936210" cy="3600000"/>
          </a:xfrm>
          <a:ln w="317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Vidíš v diaľke kučeravé vlasy?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O Dianku ide asi.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V škole ona tvrdo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maká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pretože od života veľa čaká.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Pomáhať by veľmi chcela, 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miluje ju mačacia rodina takmer celá.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I keď zväčša ticho sedí,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na seminároch otázkami len tak perlí.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00" y="1809750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0591800" y="1262368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Tisovec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05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STANISLAV ŠPALDA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612900" y="2251325"/>
            <a:ext cx="5075695" cy="3600000"/>
          </a:xfrm>
          <a:ln w="317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Staník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to je veľká hlava,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správne odpovede dáva.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Matiku on veľmi ľúbi,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a predsa sa chémiu drví.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Komik je on bezvýhradne, 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dozvuky by bez neho boli bezvýznamné.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Radku našu on má rád,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každého je kamarát.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50" y="1798082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0807700" y="133007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Revúca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22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VIKTÓRIA MAGICZOVÁ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651000" y="2184400"/>
            <a:ext cx="4998203" cy="3600000"/>
          </a:xfrm>
          <a:ln w="317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Floorbalova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majsterka,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naša malá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reperka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Na dverách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Spirit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a v duši mier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ťažké rýmy jej idú z pier.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Pred zrkadlom v ruke na vlasy gél, 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vnútorné šťastie je jej cieľ.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Cudzia jej nie je basketbalová lopta,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poraziť ju môžeme vo sne aj to sotva.</a:t>
            </a:r>
          </a:p>
          <a:p>
            <a:pPr marL="0" indent="0" algn="ctr">
              <a:buNone/>
            </a:pP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350" y="1797050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0756900" y="1244084"/>
            <a:ext cx="19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Kalinovo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81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ANETA CABANOVÁ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371600" y="2171700"/>
            <a:ext cx="5478651" cy="3600000"/>
          </a:xfrm>
          <a:ln w="317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Anetka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je naša deva, 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nevyjde z domu kým nie je dokonalá celá.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Má spôsoby princeznej,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od roztomilosti sa budeš usmievať z nej,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Nechci ju však nahnevať, 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lebo na živé tornádo sa budeš pozerať.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O kódovaní sa jej už aj sníva,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no INF nie je jediný talent, kt. sa  v nej skrýva</a:t>
            </a:r>
            <a:r>
              <a:rPr lang="sk-SK" dirty="0" smtClean="0"/>
              <a:t>.</a:t>
            </a:r>
          </a:p>
          <a:p>
            <a:pPr marL="0" indent="0" algn="ctr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0" y="1631700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0418800" y="78941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Tisovec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863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JAKUB SHANE GALO 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75" y="1841500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889000" y="58733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0591800" y="1333500"/>
            <a:ext cx="222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Revúca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09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1" y="800100"/>
            <a:ext cx="11670222" cy="1485900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MGR. JAROSLAVA SZCZYRBOVÁ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371600" y="2286000"/>
            <a:ext cx="4688237" cy="3600000"/>
          </a:xfrm>
          <a:ln w="317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Ščirbyke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náš anjel strážny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ticho, tma, len svetlo zažni.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Z problémov nás vždy vytiahne,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vďaka za ňu sa v srdciach liahne.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Ospravedlní nám aj premeškaný život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tých 5 rokov bola náš pilot.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Výlety s ňou boli super,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zaslúži si mini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cooper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50" y="1543050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4926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VERONIKA SLATINSKÁ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75" y="1942600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952500" y="58987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0439400" y="1428750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Lučenec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45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DOMINIKA ANTALOVÁ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-806450" y="2304600"/>
            <a:ext cx="9601200" cy="35814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Dodka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už si priznaj, že si skvelá.</a:t>
            </a:r>
            <a:b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Nie len, že beží rýchlo ako strela;</a:t>
            </a:r>
            <a:b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krásne kreslí, toľký talent</a:t>
            </a:r>
            <a:b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niet nájsť ku nej ekvivalent.</a:t>
            </a:r>
            <a:b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Výhľady a kopce sú jej vášeň.</a:t>
            </a:r>
            <a:b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Keď sa mračí, len hlad zažeň.</a:t>
            </a:r>
            <a:b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Rozumná a skromná,</a:t>
            </a:r>
            <a:b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to je naša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Doda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816100" y="2164900"/>
            <a:ext cx="4356100" cy="37211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0" y="1428750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Šípka doľava 6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9810750" y="958268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Rimavská Baňa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51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TERÉZIA BAJKAIOVÁ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371600" y="2213225"/>
            <a:ext cx="4827722" cy="3600000"/>
          </a:xfrm>
          <a:ln w="317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Terka je tu vždy keď treba,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pomôže aj keď sa už pomôcť nedá.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O všetkom nás informuje,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neprezradí svoje zdroje.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Zajačikov a králikov Terka ľúbi, 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jej smiech si každý hneď obľúbi.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Ružová je farba jej,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isto by nedokázala prežiť deň bez nej.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422" y="1673225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9798050" y="1059418"/>
            <a:ext cx="234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Rimavská Sobota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35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 </a:t>
            </a:r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VIKTÓRIA ALEXANDRA HRIVNAKOVÁ 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371599" y="2108716"/>
            <a:ext cx="5122190" cy="3600000"/>
          </a:xfrm>
          <a:ln w="317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Vika, Alex či Viktorka,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to je naša </a:t>
            </a:r>
            <a:r>
              <a:rPr lang="sk-SK" dirty="0" err="1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hipsterka</a:t>
            </a:r>
            <a:r>
              <a:rPr lang="sk-SK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Pod tichou dievčinou, skrytá kreatívna duša;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romantička, ktorej nestačí len ruža.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Rada tvorí, s dizajnom hrá sa;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cvičenie jej osobná spása.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Puntičkárkou veľkou je,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máločo jej vyhovie.</a:t>
            </a:r>
          </a:p>
          <a:p>
            <a:pPr marL="0" indent="0" algn="ctr">
              <a:buNone/>
            </a:pPr>
            <a:endParaRPr lang="sk-SK" dirty="0" smtClean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24" y="1771650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5735319" y="1428750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Muránska Dlhá Lúka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17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BORIS VENGRÍN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562099" y="2300475"/>
            <a:ext cx="5401159" cy="3600000"/>
          </a:xfrm>
          <a:ln w="317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Boris to je frajer veľký,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trénuje on všetky dievky.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Pred očami jasný cieľ,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vie presne čo v živote by chcel.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Ľudský, silný a aj skromný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nebojí sa, sny si plní.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Ambiciózny tréner je z neho už teraz,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po múdru radu si k nemu môžeš prísť neraz.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50" y="1568200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899" y="600995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9937750" y="942334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Tisovec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04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VRATKO SABÓ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475854" y="2209800"/>
            <a:ext cx="3696346" cy="3581400"/>
          </a:xfrm>
          <a:ln w="317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Na fotkách sa stále mračí 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úsmev ani nenaznačí.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Pod povrchom veľká duša,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svojich nikdy neopúšťa.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Šikovný byť veru vie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chýba mu len snaženie.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Florbal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to je jeho vec;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to je Vratko, športovec.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00" y="1688850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0299700" y="105941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Tisovec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493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RADOSLAVA SOKOLOVÁ </a:t>
            </a:r>
            <a:endParaRPr lang="sk-SK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03400" y="2302125"/>
            <a:ext cx="3600000" cy="3600000"/>
          </a:xfrm>
          <a:ln w="317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Folkloristka Radka, 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naša kamarátka.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Voláme ju syseľ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vždy má plnú myseľ.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Krásny úsmev a tie jamky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otvárajú chladné zámky.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Tisovec a pomsta z lesa</a:t>
            </a:r>
          </a:p>
          <a:p>
            <a:pPr marL="0" indent="0" algn="ctr">
              <a:buNone/>
            </a:pP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  káva,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Danča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, zabavme sa!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00" y="1673225"/>
            <a:ext cx="351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Šípka doľava 4">
            <a:hlinkClick r:id="rId3" action="ppaction://hlinksldjump"/>
          </p:cNvPr>
          <p:cNvSpPr/>
          <p:nvPr/>
        </p:nvSpPr>
        <p:spPr>
          <a:xfrm>
            <a:off x="723900" y="5886000"/>
            <a:ext cx="1295399" cy="723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0388599" y="1078468"/>
            <a:ext cx="2197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Georgia" panose="02040502050405020303" pitchFamily="18" charset="0"/>
              </a:rPr>
              <a:t>Revúca</a:t>
            </a:r>
            <a:endParaRPr lang="sk-S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07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1405</Words>
  <Application>Microsoft Office PowerPoint</Application>
  <PresentationFormat>Širokouhlá</PresentationFormat>
  <Paragraphs>289</Paragraphs>
  <Slides>30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5" baseType="lpstr">
      <vt:lpstr>Arial</vt:lpstr>
      <vt:lpstr>Cambria Math</vt:lpstr>
      <vt:lpstr>Franklin Gothic Book</vt:lpstr>
      <vt:lpstr>Georgia</vt:lpstr>
      <vt:lpstr>Crop</vt:lpstr>
      <vt:lpstr>ELEKTRONICKÉ TABLO 5.A</vt:lpstr>
      <vt:lpstr>Prezentácia programu PowerPoint</vt:lpstr>
      <vt:lpstr>MGR. JAROSLAVA SZCZYRBOVÁ</vt:lpstr>
      <vt:lpstr>DOMINIKA ANTALOVÁ</vt:lpstr>
      <vt:lpstr>TERÉZIA BAJKAIOVÁ</vt:lpstr>
      <vt:lpstr> VIKTÓRIA ALEXANDRA HRIVNAKOVÁ </vt:lpstr>
      <vt:lpstr> BORIS VENGRÍN</vt:lpstr>
      <vt:lpstr>VRATKO SABÓ </vt:lpstr>
      <vt:lpstr>RADOSLAVA SOKOLOVÁ </vt:lpstr>
      <vt:lpstr> ZUZANA MICHALOVE</vt:lpstr>
      <vt:lpstr>PETRA KOCKOVÁ</vt:lpstr>
      <vt:lpstr> MARTIN HUDÁK</vt:lpstr>
      <vt:lpstr>ANNA ĎURKOVIČOVÁ</vt:lpstr>
      <vt:lpstr>LUCIA KOCKOVÁ</vt:lpstr>
      <vt:lpstr>NICOL ŽIAKOVÁ</vt:lpstr>
      <vt:lpstr>ANTÓNIA HUŤANOVÁ</vt:lpstr>
      <vt:lpstr>ESTER MAGYAROVÁ</vt:lpstr>
      <vt:lpstr> MIROSLAVA PAČMÁROVÁ</vt:lpstr>
      <vt:lpstr>LUCIA ORAVCOVÁ</vt:lpstr>
      <vt:lpstr>KRISTÍNA ŠIDOVÁ</vt:lpstr>
      <vt:lpstr>KLAUDIA KOVÁČOVÁ</vt:lpstr>
      <vt:lpstr>MARTIN FRANDEL</vt:lpstr>
      <vt:lpstr>BIANKA CABANOVÁ</vt:lpstr>
      <vt:lpstr>ZUZANA DANIELISOVÁ</vt:lpstr>
      <vt:lpstr>DIANA IVANOVÁ</vt:lpstr>
      <vt:lpstr>STANISLAV ŠPALDA</vt:lpstr>
      <vt:lpstr>VIKTÓRIA MAGICZOVÁ</vt:lpstr>
      <vt:lpstr>ANETA CABANOVÁ</vt:lpstr>
      <vt:lpstr>JAKUB SHANE GALO </vt:lpstr>
      <vt:lpstr>VERONIKA SLATINSKÁ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q</dc:creator>
  <cp:lastModifiedBy>q</cp:lastModifiedBy>
  <cp:revision>28</cp:revision>
  <dcterms:created xsi:type="dcterms:W3CDTF">2018-06-19T06:05:08Z</dcterms:created>
  <dcterms:modified xsi:type="dcterms:W3CDTF">2018-06-22T08:02:37Z</dcterms:modified>
</cp:coreProperties>
</file>