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2" r:id="rId6"/>
    <p:sldId id="276" r:id="rId7"/>
    <p:sldId id="263" r:id="rId8"/>
    <p:sldId id="264" r:id="rId9"/>
    <p:sldId id="265" r:id="rId10"/>
    <p:sldId id="266" r:id="rId11"/>
    <p:sldId id="269" r:id="rId12"/>
    <p:sldId id="268" r:id="rId13"/>
    <p:sldId id="267" r:id="rId14"/>
    <p:sldId id="277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79D-7473-4BA9-B4B6-0C24C53F1DD7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8865-BD4D-4BDC-8468-5D0B69AF8D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79D-7473-4BA9-B4B6-0C24C53F1DD7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8865-BD4D-4BDC-8468-5D0B69AF8D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79D-7473-4BA9-B4B6-0C24C53F1DD7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8865-BD4D-4BDC-8468-5D0B69AF8D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79D-7473-4BA9-B4B6-0C24C53F1DD7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8865-BD4D-4BDC-8468-5D0B69AF8D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79D-7473-4BA9-B4B6-0C24C53F1DD7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8865-BD4D-4BDC-8468-5D0B69AF8D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79D-7473-4BA9-B4B6-0C24C53F1DD7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8865-BD4D-4BDC-8468-5D0B69AF8D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79D-7473-4BA9-B4B6-0C24C53F1DD7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8865-BD4D-4BDC-8468-5D0B69AF8D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79D-7473-4BA9-B4B6-0C24C53F1DD7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8865-BD4D-4BDC-8468-5D0B69AF8D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79D-7473-4BA9-B4B6-0C24C53F1DD7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8865-BD4D-4BDC-8468-5D0B69AF8D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79D-7473-4BA9-B4B6-0C24C53F1DD7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8865-BD4D-4BDC-8468-5D0B69AF8D8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2F79D-7473-4BA9-B4B6-0C24C53F1DD7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548865-BD4D-4BDC-8468-5D0B69AF8D8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42F79D-7473-4BA9-B4B6-0C24C53F1DD7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548865-BD4D-4BDC-8468-5D0B69AF8D8E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 </a:t>
            </a:r>
            <a:r>
              <a:rPr lang="sk-SK" dirty="0" smtClean="0"/>
              <a:t>rieke, v jazere </a:t>
            </a:r>
            <a:r>
              <a:rPr lang="sk-SK" dirty="0" smtClean="0"/>
              <a:t>a pri vode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Denisa Skokanová</a:t>
            </a:r>
            <a:endParaRPr lang="sk-SK" dirty="0"/>
          </a:p>
        </p:txBody>
      </p:sp>
      <p:pic>
        <p:nvPicPr>
          <p:cNvPr id="13314" name="Picture 2" descr="https://encrypted-tbn1.gstatic.com/images?q=tbn:ANd9GcShhjKPCoiedUmJ27XPj5AJb0crk-ACiRQNqtQsPzy4-sgGcxu9G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857628"/>
            <a:ext cx="2505075" cy="1828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data:image/jpeg;base64,/9j/4AAQSkZJRgABAQAAAQABAAD/2wBDAAkGBwgHBgkIBwgKCgkLDRYPDQwMDRsUFRAWIB0iIiAdHx8kKDQsJCYxJx8fLT0tMTU3Ojo6Iys/RD84QzQ5Ojf/2wBDAQoKCg0MDRoPDxo3JR8lNzc3Nzc3Nzc3Nzc3Nzc3Nzc3Nzc3Nzc3Nzc3Nzc3Nzc3Nzc3Nzc3Nzc3Nzc3Nzc3Nzf/wAARCADhAOEDASIAAhEBAxEB/8QAHAABAAEFAQEAAAAAAAAAAAAAAAECAwQGBwUI/8QAPhAAAgEDAgMFBQYEAwkAAAAAAAECAwQRBSESMUEGBxNRYSJxgZGhFDKxwdHhFSNS8BZC8SQnMzRDRFRzsv/EABkBAQEAAwEAAAAAAAAAAAAAAAABAgMEBf/EACgRAQACAgEDAgUFAAAAAAAAAAABAgMREgQhMRNBIzNRYXEFFCKx8P/aAAwDAQACEQMRAD8A7iAAAAAAAAAAAAAEEgAAABBIAgkACCQAAAAAACASAAAAgEgAAAAAAAAAAAABbr1Y0YcUuvJeYFwHiPXbad67Olc0Z3Ud5UoyzKPvS5fErnqU6cl790+qJtdPYBboVY16SqQ5P6FwqAAAAAAAAAAAAAAAAAAAAAAAAAAAAAAAQAZzbtr2suHfq30ipT4aCfHN7p9M+nJpeb9DYu3WvfwnT/s9B/7VcJpYf3I9Zfl/ocstKNe/uaVC2pOtVk8qMFvN+b9F9OpyZ8/GeNXp9H0cXrOS/hs/YD7LQqXsqVv4dabjOrVlUlUqVctvrulz9+TcJQVabaa4YPHvfM8zs92MhpNGd3f1nO8nDhUYv2Ib53/qf0/E92vJU4rgSwlhJbI3U5cY5eXFmikXn0/CdFqyVzWoy2UoqaWeTzh/keyeTpEFK4q1cfdiop+95f4I9Y2Q0yAAoAAAAAAAAAAAAAAAAAAAAAAAAAAAY99d0rGzq3VxLhpUouUn/fUyDS+3FzXv7ilotjGU6jalNR6vovhz+Xka8t+FdtuHHF7xE+Pdod/c33afXXCjB1LivLEYLlFLp7l1Op9mOzttoNp/lqXc1mtcNby9F5It9kezFv2ftnJ8NS8qr+bVXRf0x9PxMq+u5Vp+FSX8vk3/AFfsacGHh/K3mXV1fV+r8PH2rCL2v9oqLhk1Si9sdfUxq9RuMYpNzkvZiur8iaj2aceWPiVaFQd1Ud9VeYRco0l9G/yOhwvWsLf7NbQpv72Myfm+pkAGSAAAAAAAAAAAAgkAAAAAAAgASAAAAAAAAWYWtCnXnXhRhGrU+/NLd/EvAaGHqlZ0rSSjJqc/ZWDzqdPwqbSe/JN/35FzUMVL7gk5PhxJY5JLcraW6a2ez9NjFVmUEk+JPEURa+NbPgozai25cGMr9t9y84tTSSb6ZzyEJKEnwweeWcAZtKrVSxVcc+iJdw+iylzfLBgyliLUlCMvN5/IRdOS4Iwys+0k2NjPhc5cvEh4eOTck8or8ennHFvlLl5nnQmoxlKnGSWfvKKf5irValGEVXnLntmP7DZp6uU3jKySateT1116dWwp0Lem3w1ZXDUpqOM5ils9+mUbJb1FUoQmpqeVvJdX1LEougAoAAAAAAAAAAAAAIBIAAAAAAAAA8e5zG9rVJLEI89t5PBXGaz7fKT4cF/UKcfZnjfdfQxlHNKkse1s45926+WTFSLfHu/a4Vl9CtZm3h7ZKYxi3hZbWYvPUU01Viuj5Pz/AHAhQqRmnnKb3Xl7ijxN8LLecTzzX7FvWKtS2sbi6o0pV6tCm5qiv83Du0vV4x8jQ4962mOVKT0+vFvKnxSj9PpzA6BLhg402v5bxwbt5ZRVuFDijUqqmt3z6HI9e7z7y6hWo6NR+zUoNNOqlKeHz9yz5Gpat2o1rU8U7q8rOknhw29l+rxl8grvdprGn391WtqF8pztsSlCNTLaxz+DNc1vtzV7M61CNGlSudNm346jKKmp5W6a648+fwOJJVlJTxONXO1SMmuLPNZK3NRpxzlRi91J9fcB9TaFrmn67aK5024jVjtxR5Sg30a6HpHzF2S7R19B1ezuqVWcaFOqlVUVlzpN+1H188eeD6XtLmheW8Li1qxq0aizGcXs0WJSYXgAVAAAAAAAAAAAAAAAAAAAAABRVgqkcNZfQ8+OXKpxx4UmuHfpjy+Z6ZYr26qyi+Jxw98dUSYHmK4p07mUJSSk1xNY+Gcl2MtnPdJbcy9DTIK6dxOtUm3HhcG8R+RXO0ks+G44fRomlY7XEsptSS2aOZdsu7RXVSvf6C4xqylxzs5YSb5twfT3P59DpjzF8M04yxyZRUUpNSg8J80/72A+ZbmjVta9SjcUZU61OWJU5pqUX5NFMIxm34dSEHJf8Nr9WfRWs6HperwxqdjRry4cKbjicV6SW5p973T6bVlN2V/XpZW0KsVNem6x6hduRSoVeFQnPEG/u8kn05kK2dN8NSDTxhNprJ0afd9qttdeHQnRuLZracmlleTUln8SNV7vdRtbdTtIQuoNb04vMqfuzzX1L2HPJrw4xjFOClzzun+a+R2HuT7RWbsJ6DVfh3SqSq0svaonjKXqsfL4mi3HYvW1ZuTs6klwcXtfej6cPM12wub3SNUoXEJypV7eopQeN00/Ih5fWIMHRdVtNa02jfWFaNajUXNLGH1TXRryM4yYgAAAAAAAAAAAAAAAAAAAAAAAAAAs3NvTuaTp1Y5i0YEf5c/Cm02so9U0ftxql1o+o0a1PE7eVLjdN7ZlF77+7BryWikcpbcOK2W3GvlsFxFRbb5Y3RTbWlS6ppzilBP2XLnszW9W7Vwo6RC+s3Sqzqwi40pSbeOuccn+nqbrptXx9Ota238yjCW3LdJitotPZL47UjdoUQ0+nGOOKWSp2cUvZk8+qyZQM9Ne3nVaDo4bXFHzS5GudpuyOkdoIp3dFU7nhajVhtL9/ibm1nmYta0y24br+lvl7iTCxLidv/H+7LVfGgvtenVsccVlQqL1/pkv7yjsHZvtHpvaOxjc6dXjJ4/mUZNcdJ+Ul+fJlu7t4uhKhdU/FoyTTU45WPJ+ZoGq9grjT7j+J9k72rb3kJOSp8aisP8AyxePo+fmIlfLrQNC7G94ENQrUNJ16lK11Vt01NxxTrSX/wAy9PP5G+mTEAAAAAAAAAAAAAAAAAAAAAAAANL70KHHpVtVxlxquHwkv2N0NR7zZSjoNHh63Mc/KRpz/Ll09HMxnrpzKxk6mnVrWUU3GbWX06r8zqnd7qCvOztKhJ5q2j8GS9F91/L8DldGThc3LS2fP1eV+5svdvdTs+01SyUpSpXVN58sxzJP5Z+Zx9PfjePu9brsPLDOvbu6sAD0ngAAAhpSWGsoxatlF703w+nQywBoPafsP/iDVadWXHbS4eGdZRjKLxvF44k89OX4G6aZbVbPT7e2r3M7mrSpqMq1T702urMoE0AAKAAAAACCSCQAAAAAAAAAAAAAAan3lYWgUtk39qhj5SNsNL7zayjY6fQecVLhyeHjZRf6mrP8uXR0kbz1/LTNIsoXGha1qM/+2cY0/fxLJ7Xdzbqvr9a4eX4FFtejlhfqUaRTVLuyv5pJOvXb9/tRRn918c3WqzS2xTX1kcdKRGSmvo9TNltODLMz76/p0EAHovDAAAAAAAAAAAAAAAAAQSAAAAAAAAAAAAAADnXepWbutPpRxmnRq1JJ+TwvyOinKe8m4jV1y6innwLWEOmzll/mjR1M6xu39PrvPH2epVpfZ+6u3i0k5xhN+9zyVd0+XHVpPm6sF9JDW5/7tdOisZnGjFfV/kO6X2qGrT2WbiP4M1xHxY/DbeZ/bWn62dAAB1vNAAAAAAAAAAAAAAAAAAAAAAAAAAAAAAHmahr2m6fT4q11CUsZUKT45P4L8zRdU7w9SqNR06yo20cZc6zc5c/LZL6mE3rDKtJl0m4rU7ehUrVZcNOnFyk/JJZZwLtTqUru6uLtxknc3Dml5RXJfLBf1PtFr9/xRudQjKnNPKdTEceXDD9TX7rxF/zLlUcVxKHC3FZ54Wy+ByZrTkmNeHqdHOPDFpme8t6utbpXfZ7Q9PjLCoU5Tr+kk2or5Z+aPa7prim7jWKNPaLnGpFdcbr9Dlrvq9KMPs0VT4XnElnbHyK7W4u5S+1W9xeWtThfH4U5Qcnn+pdPQmObxflZlnnDbDNKT/tvpUHEND7wdX0uUI3Vere2ye6r7ya8lLmvjk6ZofbbQ9Zt3Up3kLacfv0rmSpyXzeH8DtreJeTasw2MFFKrTrQVSjOM4PlKLyn8SsyYgBAEggkAAAAAAAAACCQAAAAEMCSCmTZblKXQC9lHPu8/tBeWFShYWjnClVpudWcFvLfCjn4fU3afivkedqGnfbocFxSp1Y+U4pmNo3GlrOp243cahO5a44uC4cRjF42+D3MK4y8RnHi9rPEt2vT8Dq8+xOn1J8UrOmmv6ZSj+DK49htM/8AFafn4s/1NHozDf6tXHaVGXDJrgTbe/u/1RfSpXVCDqVI8UItJzbx9OR1ip3f6TUWJUJY/wDYy0+7fSHDgUKkV0xU5FnFMkZauQKDrTlRhOEIx5btpmbOdGnBUpXVSLhHEnGKe36eh0mPdfp9OWaFxWhnmpJTz8yl91On1G3VvKzz5QiiTitMkZK6cyuPs1OD4a8KuMbwT3+HIxLhQjSU7XilJtbQ6/A7BT7rNEjHhlO4kuuZL9D1dN7CaJp7i6FrmUXlSnJyaM64592M3j2cq7G1u1On3lGpZRuadBzTnTqbU5LO+U/TrzOz/wAag+UJGRT0m1hypr5GRG0ox5Qj8jbEaapnbDhqbm9qUvkZELmUv+mzIVKC5RRUopdCoojJvoVokkCCQAAAAAAAAAAAAAACMDCJAEYQ4USAIwhhEgCMIYRIAgkAAAAAAAAAAAAAAAAAAAAAAAAAAAAAAAAAAAAAAAAAAAAAAAAAAAAAA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4100" name="Picture 4" descr="https://encrypted-tbn0.gstatic.com/images?q=tbn:ANd9GcTW_WHC6EPDxWxAUHKcERvu0nB_m4TdDvM24G5bLW5hGBfcoVP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428736"/>
            <a:ext cx="3076575" cy="4229101"/>
          </a:xfrm>
          <a:prstGeom prst="rect">
            <a:avLst/>
          </a:prstGeom>
          <a:noFill/>
        </p:spPr>
      </p:pic>
      <p:pic>
        <p:nvPicPr>
          <p:cNvPr id="4102" name="Picture 6" descr="https://encrypted-tbn2.gstatic.com/images?q=tbn:ANd9GcTb3Agur0HJ3VufVBC0p40WoUGczwgL-xEKMXdy_qzufgV97PB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5000636"/>
            <a:ext cx="1285884" cy="1428760"/>
          </a:xfrm>
          <a:prstGeom prst="rect">
            <a:avLst/>
          </a:prstGeom>
          <a:noFill/>
        </p:spPr>
      </p:pic>
      <p:pic>
        <p:nvPicPr>
          <p:cNvPr id="4104" name="Picture 8" descr="https://encrypted-tbn2.gstatic.com/images?q=tbn:ANd9GcTb3Agur0HJ3VufVBC0p40WoUGczwgL-xEKMXdy_qzufgV97PB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714884"/>
            <a:ext cx="1214445" cy="1000117"/>
          </a:xfrm>
          <a:prstGeom prst="rect">
            <a:avLst/>
          </a:prstGeom>
          <a:noFill/>
        </p:spPr>
      </p:pic>
      <p:pic>
        <p:nvPicPr>
          <p:cNvPr id="4106" name="Picture 10" descr="https://encrypted-tbn2.gstatic.com/images?q=tbn:ANd9GcTb3Agur0HJ3VufVBC0p40WoUGczwgL-xEKMXdy_qzufgV97PB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643446"/>
            <a:ext cx="1500183" cy="1285869"/>
          </a:xfrm>
          <a:prstGeom prst="rect">
            <a:avLst/>
          </a:prstGeom>
          <a:noFill/>
        </p:spPr>
      </p:pic>
      <p:pic>
        <p:nvPicPr>
          <p:cNvPr id="4108" name="Picture 12" descr="https://encrypted-tbn2.gstatic.com/images?q=tbn:ANd9GcTb3Agur0HJ3VufVBC0p40WoUGczwgL-xEKMXdy_qzufgV97PB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357826"/>
            <a:ext cx="1357307" cy="1214431"/>
          </a:xfrm>
          <a:prstGeom prst="rect">
            <a:avLst/>
          </a:prstGeom>
          <a:noFill/>
        </p:spPr>
      </p:pic>
      <p:pic>
        <p:nvPicPr>
          <p:cNvPr id="4110" name="Picture 14" descr="https://encrypted-tbn2.gstatic.com/images?q=tbn:ANd9GcTb3Agur0HJ3VufVBC0p40WoUGczwgL-xEKMXdy_qzufgV97PB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5429264"/>
            <a:ext cx="1558905" cy="1000132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571472" y="928670"/>
            <a:ext cx="8307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Koľko žabiek sa snaží skryť pred bocianom? Koľko ich je pred ním a koľko za ním?</a:t>
            </a: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53210"/>
          </a:xfrm>
        </p:spPr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tx1"/>
                </a:solidFill>
                <a:latin typeface="+mn-lt"/>
              </a:rPr>
              <a:t>Pozri si pozorne obrázok. Koľko je na ňom rybiek?</a:t>
            </a:r>
            <a:endParaRPr lang="sk-SK" sz="2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078" name="Picture 6" descr="http://images.forwallpaper.com/files/thumbs/preview/22/228406__cartoon-little-mermaid-ariel-fish-song_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286808" cy="50006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0.gstatic.com/images?q=tbn:ANd9GcQZLQ4M2LpeJBO1XEoLRe7s4uGHDDfVQcVjdIS5bsLqBvDMNf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928802"/>
            <a:ext cx="5715040" cy="4143404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785786" y="1428736"/>
            <a:ext cx="8224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Akej farby sú rybky na obrázku? Koľko ich pláva do ľavej strany a koľko do pravej?</a:t>
            </a: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0.gstatic.com/images?q=tbn:ANd9GcS1zjl-gnNqCLan5O6ikRgJTkgol27DHJ6amj6cJQ_Rek3VUJP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928802"/>
            <a:ext cx="7786742" cy="4643470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714348" y="1214422"/>
            <a:ext cx="7500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Popremýšľaj, čo sa deje so zvieratami, ktoré žijú vo vode a pri vode v zime?</a:t>
            </a: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encrypted-tbn0.gstatic.com/images?q=tbn:ANd9GcTiLN_QRBuYQ4GrFAcB3BT664XsXyiOYlH_my_Wd5MMUeTIPWz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3714776" cy="2786082"/>
          </a:xfrm>
          <a:prstGeom prst="rect">
            <a:avLst/>
          </a:prstGeom>
          <a:noFill/>
        </p:spPr>
      </p:pic>
      <p:pic>
        <p:nvPicPr>
          <p:cNvPr id="26628" name="Picture 4" descr="https://encrypted-tbn2.gstatic.com/images?q=tbn:ANd9GcTaLAUiJzhEZyF3THaYsy_QKXtOBK9VSf-A0TKWFGQ-4JMYgB16_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571744"/>
            <a:ext cx="3500462" cy="3000396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71472" y="1214422"/>
            <a:ext cx="7705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Ako by sme sa mali starať o naše rieky a jazerá? Ktorý obrázok sa ti páči viac?</a:t>
            </a:r>
            <a:endParaRPr lang="sk-SK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1000132"/>
          </a:xfrm>
        </p:spPr>
        <p:txBody>
          <a:bodyPr>
            <a:normAutofit/>
          </a:bodyPr>
          <a:lstStyle/>
          <a:p>
            <a:pPr algn="ctr"/>
            <a:r>
              <a:rPr lang="sk-SK" sz="2800" dirty="0" smtClean="0"/>
              <a:t>Kto býva vo vode a kto v okolí vody?</a:t>
            </a:r>
            <a:endParaRPr lang="sk-SK" sz="2800" dirty="0"/>
          </a:p>
        </p:txBody>
      </p:sp>
      <p:pic>
        <p:nvPicPr>
          <p:cNvPr id="12290" name="Picture 2" descr="http://img.csfd.cz/files/images/film/photos/000/091/91237_15f3d0.jpg?w370h3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2"/>
            <a:ext cx="7572428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00034" y="85723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Vo vode - RYBY</a:t>
            </a:r>
            <a:endParaRPr lang="sk-SK" sz="2400" dirty="0"/>
          </a:p>
        </p:txBody>
      </p:sp>
      <p:pic>
        <p:nvPicPr>
          <p:cNvPr id="11266" name="Picture 2" descr="http://www.micudka.estranky.cz/img/picture/212/ryby-druh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285860"/>
            <a:ext cx="6929486" cy="521497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2686040" cy="653210"/>
          </a:xfrm>
        </p:spPr>
        <p:txBody>
          <a:bodyPr>
            <a:normAutofit/>
          </a:bodyPr>
          <a:lstStyle/>
          <a:p>
            <a:pPr algn="ctr"/>
            <a:r>
              <a:rPr lang="sk-SK" sz="2400" dirty="0" smtClean="0">
                <a:solidFill>
                  <a:schemeClr val="tx1"/>
                </a:solidFill>
                <a:latin typeface="+mn-lt"/>
              </a:rPr>
              <a:t>VYDRA</a:t>
            </a:r>
            <a:endParaRPr lang="sk-SK" sz="2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42" name="Picture 2" descr="http://files.wildlifeartstudio.eu/system_preview_200000122-2c3742d378-public/vyd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2"/>
            <a:ext cx="3214710" cy="4357718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286380" y="100010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BOBOR</a:t>
            </a:r>
            <a:endParaRPr lang="sk-SK" sz="2400" dirty="0"/>
          </a:p>
        </p:txBody>
      </p:sp>
      <p:sp>
        <p:nvSpPr>
          <p:cNvPr id="10244" name="AutoShape 4" descr="data:image/jpeg;base64,/9j/4AAQSkZJRgABAQAAAQABAAD/2wCEAAkGBxQTEBUUExQUFhUVFBUVGBUUFRYUFRgYFhQWFhgVGBUaHCggGBolHRYVITEiJSkrLi4uGCAzODMsNygtLi4BCgoKDg0OGxAQGywkICQsLCwvLSwsLCwsLCwsLCwsLCwsLCwsLCwsLCwsLCwsLCwsLCwsLCwsLCwsLCwsLCwsLP/AABEIAQkAvgMBIgACEQEDEQH/xAAcAAABBQEBAQAAAAAAAAAAAAAAAQQFBgcDAgj/xABKEAACAQIDBAYFCAcHAgcBAAABAgMAEQQSIQUxQVEGE2FxgZEHIjKhsRQjQlJicpLBM1OCorLR8CRDY3PC4fE0wyVEg5Ojs+IX/8QAGQEAAgMBAAAAAAAAAAAAAAAAAAUCAwQB/8QAJxEAAgIBBAAGAwEBAAAAAAAAAAECAxEEEiExEyIyQVFxFDNhBSP/2gAMAwEAAhEDEQA/ANwFFAptPKQ1rgCwO6/Gg4OaKaCRjoHH4f8AekWVtdQLfZvxP8qDo8ryWFVnpdt9sNB6jKZZCUjDKbA5STIRfUKBu4kgcayeeR3ctJJI0l9XZ2zg9hB9Xsy2HKqLdRGvsvq08rFk38mq10g6aYfDEpcyyjQxx2JU/wCI17JvGh1PAGqDL04xMuFSFWKkArJOD68gBIGQj2bi133k3tbfVfVbDQf8nee0nfftqm3VKPEey6nRuXMui04zp9jHPqdXCOSr1jfjfT92mcfTDHA3+Usexo4SPIRg++qlitsxobZZCBvKxsVHidPKnuGxCyKGQ3U7iP5cDWaVty8zZqjTT6cF72X6RZFIGIiV1+tF8234WJVvxCr1snbcOITNE4a3tKbq68bOhsVPfWHV2wuJaNsyMyNYgMhswB3jkR9k3HZfWp1ayS4kV2aKL5hwWfbPTmaR26hzHGGIUoqFmAJGcs6sADa4AG7eb6BNjdNsQretIZ14owjzEDf1boq3a1/VYG+64qlToLInAkKe0KhNv3RTldPZ0sdLaa89Kreonu3ZLI6avbtaN8wWKSWNZEIZXUMpHEEXFd6qHo1xRbDyJwSUkd0qLKR3ZmerhTSEt0UxVOO2TQlFLRUyIlFLRQAlFLRQAlFLRQAlFFcppbW3a33m26g4hJvaXxptwbu/Nq65ySN2l9xvv8K5qLhh2fm1B0z70qX+VYbl1Ulu/rI83uy1RNsZiSkdszLfXSwBI1PC+g7r1uG3djxYqMJMtgrBlYNldWGl1I3doO8aEGsqwWwxPtGSBJGCBpLyMAWEcBVCBpbMXc2Nt2uprHdS3PKN1F0VDD9iu7O2d1YLXLvYZnbtt6qjgOzsp8FJOgJ8q8S7Vwbl1wrznKSfnshWRQ1meNlAIIABswsQDuNOMMwBPhx7DWS6qSl5jVTbGUcxOLOQbetfkoLG3Oy3IGm+ueHjQZmS3rkE5ToTzsNL1KdLNvy4DZWCbCEJJigJZJgFZszRq5XUH69hfcEtUHsvab4iNJpAM8gfOVUKHZHC9ZlGgJBANt5S+8mrbNLsr3JlVeq32bWh7RRRWE3Hl0Bt2G477Efma9Cu0UOZXN7EAWvu1a1z2d1WfDejzFM9pHhjS+rozSNa/wBFSoANuJJtyNWwqlZ0VWXRr7LD6LYCMPI53PLZe6NFQ/vBx4VdqabNwSQxJFGLIihQN+7iTxJ3k86d04hHbFISzluk2FFFFTIhRRRQAUUUUAFFFFACUjKDvpaWg4htIgDLYDj+VcODd35tTmb2l8fyptwbuPxeg6OkhUW0HlWH7N2s0GLOJUZ7yYjMhNs8cspcgHg1wrDhpbS9av0v24MLhGe46xh1cSn6UjKcvgNWJ5A1g+2GyRItzYsFJvwsd/eQKyXzalFLs2aWrepZ6O2E2LBLNJ8hgxjgkjK6xdVFnPrRiRHIY2uACwsGvqakNo4DEwjNNhpFUn2iVI8WBIHmK5dHOmc2Ei6pUieO5bK4IIJ1Oo4X5152500xOJQxkrHGSLqgOtiCLsxJt2C1QtlCfLNtWmnW8R6H+A6Q2w5w0kOHxMVyyw4jMrJc39UhTmUEkjda+htYBtK5ZsxCLoFVIlyRRot7JGnAXLG+pJY9wp82JIYZdXuLa63uPju8at5qi+ye1Jvg7HTwhPKEooJtv95tXmNwRcG4PGsheOYR83MOPUvbwBreMPJmUMPpAHzF6wzZQu5X6yMvurYuik/WYLDOd7QRE9+QX99MNC/Uhdr16WS1FFFMBeFFFITQAtN8ZjEiQvK6oii5Z2CqO8nSqr0v6cx4UmKIdbON63skdxoZGHHcco17t9ZVtXak2JfPPI0jcBuRfuRjRe/U8yaot1EYcF9WnlPn2NQxvpJw4YrDHLNb6QyongXIYjtC02h9JOvr4V7f4ciO34Wy/GsuBp9hJcw13j+r1hlrLFyjdHR19M3PZG2IsTHnhcMu47wyn6rKdVOo0NSFYjsPa7YSdZlvl0WVeDR31NuLKPWHcRxraonBAINwRcHgQdb1uouVscmC+l1Swe6WkpavKEc5Yr8SLcqa4pEjRnZiqqpZjfgASSffT6qj6TsQV2eyg/pZIoz90uGYeKqw8ajKW1Nkox3NIzjbu2Hxc5me4FiI0P0IydBb6xsC3gNwFReLw4kQo24+YI3EdtdaKSSm3LcPYQUY7UVbE7Pmi3eut9Cuu82F13g1xGEnfTI/iMo99qtOK9kdjxn98V2q7x2lnAYfWSH2RsXqyHkILDcBuXtvxNTFFFUSm5PLJJYOEuGDn1tRplAJAHb2mljYhsrG9xdW49oPaL/1au1cZvbTvb+A/wA66nng41gkNmtaVe8jzBrV+gMl8Ei/q3mj8Fle3uIrIoHs6nkw+Naf6PJdMQnKVXHc8Sj+JHrTonibRk1qzBP+lxooopoKxDVD9InS5oB8nw7WmZbu4/ukN7W4dYeAO4a8r27bm0lw+HkmfdGha3M/RUdpNh418/zzvI7SSG7yMXc82O/wGgHYBWbUW7I4XZo09W+WX0cwPzOupJOpJJ1JJ3mloopW+Rp/Ar3C9mBrxRQdJa1ap6O8WX2fGDviLw+EbFU/cyVlURuoPZWg+iuX5vEJ9WVWH7cSj4qav0DxY0Z9es1pl7paSlpsKUFU/wBKEBbAFgL9VLE5+7myMe4B79wNXCuGKw6yIyOAyspVlO4gixFRlHcmiUZbWmYFRUv0j6NS4NjdWeC/qTAXAHASW9hgNMx0Ohvc2qHVgRcEEcxrSWyqUHhoeV2RmspnjER5kYDQkaHkd4PnavUUmZQRx4cjxHeDTrZWAkxMohgALHex1RALXZz2XHqjU+8Wfa3QJldlwhBKRxFo3NjIWzhpFc6ByVJIOhJ3rre2FEpQyiueohCWGyoUU6xWzJ4zaTDzqf8AKdx+NAV99Q52xDmCq2ZibBVBuTy10FU+FPOMFqsi+mPq4RHMxbgBlXt1uxHZcAeHbQUZ/a9Vfqg3J7yNw7B513Ao9KO9hV/6B4q2Mtwmw179sTqQO8iZvw1QKsfRrGdXJhn3BJhG33ZLxeV3Q/s1PTy22Ir1Ed1bNhopBS06EhQvS9irYWKL9bML90al/wCIIayqtI9MY0wvLNN55U/K9ZvSzVvzjPSLyBRRRWU1BRRRQBJYY+oP641ePRVJ89il+xh2/enB+AqjYT2B4/E1dfRaf7XP2wR+6R/51PR/uK9Ws0ml0tJS06EqCktS0lB0CoqKxPRjByNmfC4dm5tChPnbWpaiuYyGSH2hhlhWOSNVRYXuQgCgRsMr6DgAQ37FdMV6mIibg6vEe/8ASJ/DIP2hUjKoIIIBBFiDuI5VU8ftOKG+EmkyMqrJBKwJWwYlLn6yMoB5i3M0ZSO4bLBtjECLDyyHTJG7eSk18l7Fa+JjJ4yA+ZvW4eknptG2ynSI3kmARgL/ADYJ9a5tu0sOd6xPo4l8TH2G/kDVVrTXBt0sGuWXuivET3uPqm3uBv7690mGYVIbOu0ciDRrXU8mtofMLUfXfAYpUlGZgLgjXf5eFCznKOPGMM3DZGNE0EUo3SRo/wCJQSPfTyqf6OdqI8DxBwxilawBF8kh6wab7Asy/s1cKeweYpiGa2yaKJ6XsNfCRSfq51v3SK0fxK1lNb50o2Z8pwc0PF0OXscesh8GC1gSG4BtbsO8dlYNZHlSN2jn5XEWiiisZtCiiigCRwvsD+uJq6ei7/q5v8hPfI38qpeF9gVd/RUv9oxJ5RQDzec/lU9J+4r1f6WaTS0lNcdtGKFc0siIOBdgt+wX3nup0JkN9s7QaIIqKGklfIgJIW+UszORqFAUk27BxqL2bticY35LN1T5oTMHiR48uVlXKys73vfQg8DpXqOcz4gTBXWKON0TrFKM7SMhLhGAZVASwJAvmPAXLPYM4j2lio5RaWfq3hYjR4o47dWp5oS7EfavUG+Szb5clxoryDS3qZWBrPPSxhP+ml4hpIj3Ooce+L31e8djFijaRyQqAsbAk9wA1JO4AbzWZdOOlMeIiEOUpIsysAWVrgK6uPVPtDMLjXfv0qm/Gxpl1Ce9NFPmjDKVYXBFiDy/r4VH7M2MkLFlJYkWGa2gPdUlXFhINBlPIm4I7xY5vdSiMnjGRy0GF3Mecj+45fyrtXiGPKoHIb+J5k/1xrnK5YlV4e0w4aeyPtH3b652w6QM5Y2U2UaFxvJ+qp7OJ4cNdzjDvk0Q5fumxJ5k7ye+kw+QAXU6C1rCw7AL612eVTvQ+QHwNSa9iOWPMDiyzjMSHB9SRfVkU9jD/g8b1qHRLbhnjZZLddEQGtoHUi6SgcAbEW4FT2Vj7DLYjcdQePOxq69EsTlxsLcJkkiI7SolXy6t/M1fpbXGe19Mz6qtSg5e6NMNYJ0twPUY/ERgWHWGRfuy/OeVyw8K3usm9LmDy4uGUf3kJQ98Tlh42lP4a26qOYZMWlliz7KPRRRSoahRRRQBJweyO6tA9Fcfq4l+ckafhjzf9yqCq6Vpvoyhtgi36yeVvwt1Q/8Arq7QLNrZRrnirA96T7VyNHF1nVK6u7yDV8qlFEcQ1JkdnFrAmwNtSCI7C4Vr3gw4hJ0OJxN5JyOYUkuf22W3I13xT5MZI8sUzuAqYcxwvIBGUUuA4GVGMma+Yroq8AKNoS4gRNI/9nQWCogSXESMxAVLsDGjMxC2AffvFNGLY4SH2JleONQitK5sgzEAE21eRgLKuhJIHYBewqndP5HSKAyyqJuvLRtArxMoCHMAS7E7wCRbQ7qktobUOz8JDGQZsRISAq3dnkcl5GsouwDMdw3cq57O6JSYzPNtIEMyZIYlNjCCc2fTc9wNDfS9ycxFVSW7hFyajyysYbpfjkGmILf5iI/vAB99d26dY8/3kQ7odfe5qK2/sKbAvllGaMn1JlHqNfcD9RvsnfwJpirX3VgnZdB4bNsK6ZrKRN4fbmImxMAnnkdDiIrp6qR+2LXVQAfWsdb1XcehDq9iSjMCBa/rXF/A/nXWVrKSDYj1gd5upDL43Ap/tdyZmLAByFLhRZRJkXrAOzNmqLnJwyyarjGeEMI5Q1wLgjeDoR3j+hSyyBRdiAOZrxLh1Ygm9wCNGZdDv3Gljw6g3A15m5Pmdaq8pasngln3XVfrHRj3Dh3nX412RAosBYDhS0UOR1L5O2HgDLclt53HkTXiePKba7r60sM5UWsDv48z3V5lkLG9rWFudd4wR5ydJf0afs/Cp/o5JaXCHliFXzDp8GqtZyQvAAAa87WvVi6KjNNhRzxP8CPJ/pqdfNkSFnFcs/BsNUL0v4a+Fhk/V4gX+68brb8WTyq+1VPSfFfZkv2WhbymT+dN7FmLQnqeJpmM0UUUlHQV7jW7AdorxXfBrdu7/iuPoEPpHCgk7gCfLWtl6KYQxYHDoRZhChb7zDM3vJrIMJhetliiH97KkZ+6WGf9wOfCt1UaVs/z4+VyMf8AoS8yiKKrnSyVkaCTq5ZUjd2KwrnYv1ZSO68ruTc6AgGrHRamLWRcmVPorsWUytjcWAJ5FyJHcMIItDkBFwXJFyR3c72wUAUtCWDrbbyccTArqVdVZWBBVgGUg7wQdCKzTpx0Lw2HhM8UjQ+sqCM+vEWdgqqASCg7jYcuB1Cq70x2RPiET5OyB0Ym0hZV9YZcwZQbMBmsbH2juNiIzimuUSrk4vh4Mow2GMDZ5SDIpvHEL2VraSy3GljqqEXvYkDdTGeextvY62v5sx5a76uX/wDNcUyi+IhjbiFR5P3yV88tUmTZbJJIha5WR4zkBu5R2S5YknW19OdqW2VNLMlhDOqyLbUXlkjsbZUuLlKREKqC8krAsqaXAsCLsTwBHPleRxfQfHIRlCSmxJCSAHeNMslhx51oPRvZIw2BSMLY2zuB9ZiGbvPD9mpZPbH3W+K1dGiG0zz1E92UzHo+jeMygnDygnkI294c02x+xMXEju8LqiLmZmaJewC2e5JOgsDWzxhgLZfeOffUbtrYC4xQkpkRA6vZGUZiua2bQ3Avcdtq69PA5+TP3MZimtqeWutKMbf2VZhzUEjztr4Vr+z+hGCiIYQ52GoaVmlseYDHKD3CqL02jtjpu3IfONf5VnspUFuZqqvc5YRAxShhcfy+NW7oIl8Vh+xpm8o2H5mqpVs6DNbE4btaZfONz/pquj9qJ3/qkatVc9IY/wDC8T/lg+TqasdVr0jvbZeI7VRfxSIPzpxL0sTx7RidFFFJWOgp7gU0J5m3lTMVKRLYAcqrm+ME4LnJZ/R1gesx2c+zBGW/bkOVf3RL5itVAqp+jfZ/V4MSEWbEMZT92wWMfgVT3sattOtPDZWkJtRPfY2JS0lLVxQgooooOhRaiigBCKxrZc0KYyeadvVjxGIKoBmZ36+TLYcha9zYXtWymsI2XhuvxKqN0s7k9zSs5P4b1k1b9P2atKs7vo2LZ2JMsKOy5c6hspN7BhcAnna16Ro8u/NYaBlvuNtDbuFO1WwAHClqxdFeBlmX67eDEnyrrBGb3Ja3AE3v2mnFFABWV+kKMjHE/WjQjwuvxFapVQ6f4SKVBaSMTxjMqMyqzId4AJ5i47R21RfHMC6iW2ZmtWLoq9psK31cTb8aPGPfIKrtSWzp8kbN+qeOXwjZXP8ACawVPE0/6MbVmDX8NxFUv0sYjLgAt9ZJ4lH7JMh9yGrkjXrL/THj7yYeAb1DzHx+bT/ueVOLniDE1KzNIoFFIDS0oHJ2wkd27tal9n7POImSBb3lbKSPooBeRuyy3seZWmeFjsvada0b0ZbIsjYphrKMsf8AlA3z/tnXtAWpUV+LZ/EQvs8Kt/LLvCgVQALACwA4AbhXSktS06EolLSUtBxBRRRQdCiiigBttGfq4ZHP0EZvwqT+VZL6NMPfFR3+hCzeOVV/1GtB9IOIybNxH206od8pEenb61Ur0a/9W/8AlH+NKx6h5nFGvTr/AJyZplFFFWFYUUUUAFUn0l7NzRpOBqhyN91tx8G/iq7Uw29hOtw0sf1o2A77XHvAqFkd0WiUJbZJmK082aoYuh3OjL56fAmmddsJJldT269x0NKlwOOzaejWL63BwScWiS/3gAGHmDWK9NNpfKNoTyDVVbqUP2YiV97dYfGrhB0l+S7OxMYPzqvaEcT8pzOGtyVuuPclZoq2FhwFqY325gl8iyirbNv4OsRpzhYsx7BTaBSTYVMYaAkrGilnchVUb2Y/AaEk8ACeFYXlvC7N6wll9Ej0f2QcXiFh1yAB5WHCO9so7X1UdmY8K2iGMKAFAAAAAGgAAsAOyojorsFcJBk0Z2OeR7WzvYD8IAAHYBU0Kbaenw44FOou8SefYWiiirygSlpKWg4goopCaDotJURP0nwaOUfFYdXGhVpkBHYRfSpKDEK6hkZWU7ipDA9xFcygaZRvSxjPm4IQfbkMjDmsSkD990PhUB6O5bY0D60br5Wb/TTbp3tLrtoy2PqwqsA5XW7uR+0wX9im/RWfJjYG/wAQL+MFfzpZdPN30NKq8UfZslFAorYYgooooAKRxcUtIaAMKlWzMOTEeRIrxXTEG7sftN/Ea5MwAuSABvJ0HnSh8scro77Zh6yBJgLtECG+6bBj4WDd2bnUIBUrhMfIAcgAVuLgnxC6e/s0NNY8AB9J+4WAHYNN1WZwsNkGm3lHTAx2PEk2AAFySTYAAakndatZ6D9F/k69dMPn3FraHqkOuQEaZj9Ijfu3Cst2c7wSiWKRldb2JCPa++wZSAeFxrv51dthekR0YLi1UoTbroxlKfakQkjLzK7uVta06Z1qWW+TLqla44S4NMFLXiJ7i/A6i1e6ZCwKKKKAEpaSloOIKp/pQ2m8OBIjYq0zrFmBsQpBZ7HgSqsL8L3q4VSfS1hS2BDgE9VKjn7rXjJ7hnv3A1CedrwWV43LJk2CAFwLAW3DdUnszaMuFcyQNkbeV+g/Y6bj37xwNRWHaze6npH50n3SjLKY52xlHDQ1wcpYlmN2e7k82Y5mPiSTT2KQqysN6sGHepBHwqKwnqkA/ROU+Gl/Kx8akq5P1ZJRS24NfwHSKOXEmFf1SSKfrZhmIHcpQ+J5VNVheHxDRuroxDKQVPK35W0tWj7D6cQyALP80/En9Ge0Nw8a2VXqXEjBbQ48x6LbRXmOQMAVIIOoI1B7jS1oM+RaY7cxnU4aWQ/RRiO+xCjztTnETqilnYKo1JJsB3msw6Y9JPlLBI7iFTccC7fW7hwHjVVtihEsqrc5cFZZrC50tqTXFEzkMw03qvwZu3XQcK70UtTGmBTSUUVwlgKKKCeddRxmuejbEl9nR5jco0kV/spIwUeC5R4VaKrno+wRi2dCGBDOGlIO8GV2kA8AwHhVjp7D0oQz9TwFFFFSIiUtJS0HEFN8bhVljeNxdHUqw5hhYinFIRQdPnba+y3ws7wSatGdG+uh9iQd4HmCOFJBPcWO+ti6b9FFxkQK2WeMHq3O4jjG+l8h9x15g4xjMLJFI0cqFHXere4g7mXkRSy+hxeV0NNPepLD7POLSzgjcwse8bm8tPAU6ge47tKZV6iksaztcGhPDH9FIpuNKWqi0ebP2tNB+ikdOwG6/hNx7qk26Z4y36Ud+RL/AAqAoqSskuEyDrg3lod4/acsxvLIz23AnQdyjSmlFFcbz2SSS6CkA1uRcWtvtxpaKAPaBSQMgF78f9qIYlu9xu/3oi9oePwNeovak/rnU1yQfB4QqbXQC/EE8ae7G2QcTio8PvVjmc8ol1e/fone1RxOg7SoAGpJJACgcSTYAcTWt9CNgnDqXkHz0qqW3eotyVjv2XJPaTyFX6erfLL6Rn1FuyOF2y0ILCvdNMQ5N7GwFvE17kY5rAgaA7r8TTUVDiim2dgRqNSBu/3pwKAClpKWg4gryWoZqyLpx02lxDth8GxSEXV51uHkO4rGfopoQW3nhpvhOagssshBzeEWbpf6RIcMTFCBNPuIBPVp95gDmI+qviV31lG1NpzYuXrMQxdhcAk5cgOuVEXRRu43Nhe9q8QQxpooLnccuvm24eJ8KcBHPFUHIDM3mdB5GsFmocvoZVadQ+xrauaya2Oh5HiOY51Jxx2G8n7xB/2HhSSxBhYi/wDPmDwNZVNZ5NG3jgaRSle6nkcgO6l2VsDEYhmGHQyqgOZiQoBH0M59Vm7PM00x2GeBrTI8TbrSKU17GOjeBNTdTxnBBWxzjI8opouIPfXRcSO731S4tFqkjvRXgSjmK9BhXDotBI3m9tb2NqWuckQa19ba24X7Rxrq7B9HqHEoW9USMdbG3q+Z0pzsmIyzPHdIrkDNM+RTcnRSAQT2XFcofbHj8DSEm72VWGtwTb62m61qug4/BTNP2ZpnRjoXFhmWVy08o9lioSNbi10S++30iSd9rbquEMZFyd5/q39c6xHo70unwmVVYmPT5mckp3RvrkPYCR9mtY6N9JYcYhKXV1tniewdL8bDRl5MNDTOqcGsRFl1c08yH7ey3e3xv8LV1kBzXAJFgNCOZpJ4uI3HeOPeK55x9c+Jt7iKuKD3qSPVI1BuSP506pmAT7LN330+Gpp2tABS15zClzDnQcQ12phOtgljDFesjdMy71zKVzDtF71keN9HuOQ2CRyRgWAhkCE/eD5bDdoCe2tmzDnRmFVzrjPstrtlX0YivRbGgADCSi3Iw2/jpxF0Nx7bsPl+/LGv8LE+6tluOdFxzqn8Ssu/MsMuwno4xLfpJoY+eQPMfM5Kn9n+jnCpYymScjg7ZU8USwYdjXq5Zhzpcw51ZGiEekVyvsl2zlBh1RQqKFVRYKoAAHIAbqWWFWBVgGB3hgCD4GumYc6Mw51bgpK5jeguAkuThkUnjEXhP/xkVHP6McEd3Xr3Tuf4r1dMw50ZhzrjhF+xJTkumUlfRjg+JnP/AKpHwFNtsei7DNF/Z86SA3BeSSRG09llLaDtG7tFwb/mHOjMOdc8OPwd8WfyYFjtmSYVsk0Ri10/Vt9yT2W+PMCuNb7NErAhgrA7wwBB7wd9VrHdAsC/sxmE/wCA/Vj/ANvVP3axz0eXmLNteu9pIyhbXFzbfre3A8a5xAgvaTfuzBTxbiLGtBxfo0FvmsUe6aNH96ZKiMR6P8Yvs/J5B2SFD5Mlh51T+PbFcItWprk+yn9YQtnTS29fXHitrjyNe8JiXhdZYXIyG6uPWKcx9tDuKn8tJ+Xoljh/5Zm+7JAfjIK5p0KxrG64cxtzaSEA/eCu1/K/bRCFifTJStqa7Rq3RTbYxmGWUCzaq6g3yuN4B4g6EHiCKmLVU/R70cfBQSLI6FpZBIVQkonqKmVSbE+yTuG+3CrZmHOmcc45FMsZ4C1LSZhzozDnUjhn/SXGY1ZsScO7COHCtJbLEVDGCcggFC7SZ1jIF8tgbg3FJJ0qxF5wscZ6qREQsso6wHPnfgPVK5PVvqL6XAq68u/8q9UAUCXpnilZFGFVyY52OXrBmeNZGRV0O/IoO/2xzFSc/SVxg1lAjMhY39SfqwglaMy5cue3qgD7wIJG+1tu/rnS8fGgCkz9KcQHkUQpdWUC6y2W8qRrnJAvmVi4tawU3r3i9t4p9mSSoBHOJIluikqFZ4Sz2dWsFR2uSGtlJsd1XIcO40Nv86AMyxPSXHkKSskSfJo2zpFGS7CWESzLnRsgIZlUMtgCCR9Xm/SPHBCZZJo2I9aNMPF82fmupVWeMgCUNIzM2bLkIAG6tRXf4/zpV/n+VAGbJtHHSSlRinGY4dV6qCIRKZGjQkmWIlgwLyKQ2gtflU/0J2lJOJi8zSqrgIzxpE9rG5KIoCoSPVBu1gSTqKtX/wCvzry9AHmiiigAooooAKKKKACiiigAooooAKKKKACiiig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248" name="Picture 8" descr="http://dierenplaatjes.us/allerlei/allerlei01/bevers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357430"/>
            <a:ext cx="3571900" cy="3571900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714348" y="1428736"/>
            <a:ext cx="38125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Žije v riekach, u nás ich je už asi </a:t>
            </a:r>
          </a:p>
          <a:p>
            <a:r>
              <a:rPr lang="sk-SK" dirty="0" smtClean="0"/>
              <a:t>len 150 kusov. Živí sa rakmi, žabami </a:t>
            </a:r>
          </a:p>
          <a:p>
            <a:r>
              <a:rPr lang="sk-SK" dirty="0" smtClean="0"/>
              <a:t>alebo myšami. 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5214942" y="1428736"/>
            <a:ext cx="3433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Obhrýza stromy a stavia si vodné</a:t>
            </a:r>
          </a:p>
          <a:p>
            <a:r>
              <a:rPr lang="sk-SK" dirty="0" smtClean="0"/>
              <a:t>brlohy. Má plávacie blany a pod </a:t>
            </a:r>
          </a:p>
          <a:p>
            <a:r>
              <a:rPr lang="sk-SK" dirty="0" smtClean="0"/>
              <a:t>vodou vydrží aj 20 minút. </a:t>
            </a: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000100" y="107154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KORYTNAČKA</a:t>
            </a:r>
            <a:endParaRPr lang="sk-SK" sz="2400" dirty="0"/>
          </a:p>
        </p:txBody>
      </p:sp>
      <p:pic>
        <p:nvPicPr>
          <p:cNvPr id="9218" name="Picture 2" descr="https://encrypted-tbn0.gstatic.com/images?q=tbn:ANd9GcQVX4CFtv5pUgv-aGLytBJssrZ0TEkycgV6iVEjbxRW49dFgsg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428736"/>
            <a:ext cx="4071966" cy="4143404"/>
          </a:xfrm>
          <a:prstGeom prst="rect">
            <a:avLst/>
          </a:prstGeom>
          <a:noFill/>
        </p:spPr>
      </p:pic>
      <p:pic>
        <p:nvPicPr>
          <p:cNvPr id="9220" name="Picture 4" descr="http://images.clipartlogo.com/files/ss/thumb/109/109881740/waves-theme-image-5-vector_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714752"/>
            <a:ext cx="4572032" cy="2286016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928662" y="2071678"/>
            <a:ext cx="37124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Je skvelý plavec a vo vode zje všetko,</a:t>
            </a:r>
          </a:p>
          <a:p>
            <a:r>
              <a:rPr lang="sk-SK" dirty="0" smtClean="0"/>
              <a:t>čo sa okolo nech šuchne. Dožíva sa</a:t>
            </a:r>
          </a:p>
          <a:p>
            <a:r>
              <a:rPr lang="sk-SK" dirty="0"/>
              <a:t>a</a:t>
            </a:r>
            <a:r>
              <a:rPr lang="sk-SK" dirty="0" smtClean="0"/>
              <a:t>ž </a:t>
            </a:r>
            <a:r>
              <a:rPr lang="sk-SK" dirty="0" smtClean="0"/>
              <a:t>50 rokov.</a:t>
            </a: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ncrypted-tbn2.gstatic.com/images?q=tbn:ANd9GcTmpWn92_IE0m2v6ZNZxxi-xH-GLKgJCqUNEM_Uh5xVjzf6ReO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4286280" cy="428628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642910" y="1500174"/>
            <a:ext cx="788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RAK</a:t>
            </a:r>
            <a:endParaRPr lang="sk-SK" sz="2400" dirty="0"/>
          </a:p>
        </p:txBody>
      </p:sp>
      <p:sp>
        <p:nvSpPr>
          <p:cNvPr id="4" name="BlokTextu 3"/>
          <p:cNvSpPr txBox="1"/>
          <p:nvPr/>
        </p:nvSpPr>
        <p:spPr>
          <a:xfrm>
            <a:off x="5500694" y="1857364"/>
            <a:ext cx="342036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Má pevný pancier, ktorý raz</a:t>
            </a:r>
          </a:p>
          <a:p>
            <a:r>
              <a:rPr lang="sk-SK" dirty="0" smtClean="0"/>
              <a:t>za rok zhadzuje, pretože ten</a:t>
            </a:r>
          </a:p>
          <a:p>
            <a:r>
              <a:rPr lang="sk-SK" dirty="0" smtClean="0"/>
              <a:t>nerastie s ním. </a:t>
            </a:r>
            <a:r>
              <a:rPr lang="sk-SK" dirty="0" smtClean="0"/>
              <a:t>Má silné klepetá. </a:t>
            </a:r>
          </a:p>
          <a:p>
            <a:r>
              <a:rPr lang="sk-SK" dirty="0" smtClean="0"/>
              <a:t>Živí </a:t>
            </a:r>
            <a:r>
              <a:rPr lang="sk-SK" dirty="0" smtClean="0"/>
              <a:t>sa vodnými </a:t>
            </a:r>
            <a:r>
              <a:rPr lang="sk-SK" dirty="0" smtClean="0"/>
              <a:t>rastlinami </a:t>
            </a:r>
          </a:p>
          <a:p>
            <a:r>
              <a:rPr lang="sk-SK" dirty="0" smtClean="0"/>
              <a:t>a </a:t>
            </a:r>
            <a:r>
              <a:rPr lang="sk-SK" dirty="0" smtClean="0"/>
              <a:t>živočíchmi a </a:t>
            </a:r>
            <a:r>
              <a:rPr lang="sk-SK" dirty="0" smtClean="0"/>
              <a:t>hovorí sa</a:t>
            </a:r>
            <a:r>
              <a:rPr lang="sk-SK" dirty="0" smtClean="0"/>
              <a:t>, </a:t>
            </a:r>
            <a:endParaRPr lang="sk-SK" dirty="0" smtClean="0"/>
          </a:p>
          <a:p>
            <a:r>
              <a:rPr lang="sk-SK" dirty="0" smtClean="0"/>
              <a:t>že </a:t>
            </a:r>
            <a:r>
              <a:rPr lang="sk-SK" dirty="0" smtClean="0"/>
              <a:t>kde raky žijú, tam je voda</a:t>
            </a:r>
          </a:p>
          <a:p>
            <a:r>
              <a:rPr lang="sk-SK" dirty="0" smtClean="0"/>
              <a:t>čistá.  </a:t>
            </a: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1071570"/>
          </a:xfrm>
        </p:spPr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tx1"/>
                </a:solidFill>
                <a:latin typeface="+mn-lt"/>
              </a:rPr>
              <a:t>Pri vode</a:t>
            </a:r>
            <a:r>
              <a:rPr lang="sk-SK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sk-SK" sz="2400" dirty="0" smtClean="0">
                <a:solidFill>
                  <a:schemeClr val="tx1"/>
                </a:solidFill>
                <a:latin typeface="+mn-lt"/>
              </a:rPr>
              <a:t>- KAČKA</a:t>
            </a:r>
            <a:endParaRPr lang="sk-SK" sz="2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7170" name="Picture 2" descr="https://encrypted-tbn3.gstatic.com/images?q=tbn:ANd9GcTK78BNbpMnM69T_IZuzSqZ12vk62EwzXArqd4SWrhVDeO7rSMcQ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5572132" cy="4500594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786446" y="2428868"/>
            <a:ext cx="25524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Pláva kačka po jazere</a:t>
            </a:r>
          </a:p>
          <a:p>
            <a:r>
              <a:rPr lang="sk-SK" dirty="0" smtClean="0"/>
              <a:t>vo vode si šaty perie. </a:t>
            </a:r>
          </a:p>
          <a:p>
            <a:r>
              <a:rPr lang="sk-SK" dirty="0" smtClean="0"/>
              <a:t>Rybky sem a rybky tam</a:t>
            </a:r>
          </a:p>
          <a:p>
            <a:r>
              <a:rPr lang="sk-SK" dirty="0" smtClean="0"/>
              <a:t>ja vás všetky pochytám. </a:t>
            </a:r>
          </a:p>
          <a:p>
            <a:endParaRPr lang="sk-SK" dirty="0" smtClean="0"/>
          </a:p>
          <a:p>
            <a:r>
              <a:rPr lang="sk-SK" dirty="0" smtClean="0"/>
              <a:t>Prišiel káčer </a:t>
            </a:r>
            <a:r>
              <a:rPr lang="sk-SK" dirty="0" err="1" smtClean="0"/>
              <a:t>ťapi</a:t>
            </a:r>
            <a:r>
              <a:rPr lang="sk-SK" dirty="0" smtClean="0"/>
              <a:t>, </a:t>
            </a:r>
            <a:r>
              <a:rPr lang="sk-SK" dirty="0" err="1" smtClean="0"/>
              <a:t>ťapi</a:t>
            </a:r>
            <a:r>
              <a:rPr lang="sk-SK" dirty="0" smtClean="0"/>
              <a:t>,</a:t>
            </a:r>
          </a:p>
          <a:p>
            <a:r>
              <a:rPr lang="sk-SK" dirty="0" smtClean="0"/>
              <a:t>do </a:t>
            </a:r>
            <a:r>
              <a:rPr lang="sk-SK" dirty="0" err="1" smtClean="0"/>
              <a:t>zobáčka</a:t>
            </a:r>
            <a:r>
              <a:rPr lang="sk-SK" dirty="0" smtClean="0"/>
              <a:t> rybku lapí. </a:t>
            </a:r>
          </a:p>
          <a:p>
            <a:r>
              <a:rPr lang="sk-SK" dirty="0" smtClean="0"/>
              <a:t>Ukláňa sa </a:t>
            </a:r>
            <a:r>
              <a:rPr lang="sk-SK" dirty="0" err="1" smtClean="0"/>
              <a:t>krásavac</a:t>
            </a:r>
            <a:endParaRPr lang="sk-SK" dirty="0" smtClean="0"/>
          </a:p>
          <a:p>
            <a:r>
              <a:rPr lang="sk-SK" dirty="0" smtClean="0"/>
              <a:t>volá kačku na tanec. </a:t>
            </a: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71472" y="1285860"/>
            <a:ext cx="11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LABUŤ</a:t>
            </a:r>
            <a:endParaRPr lang="sk-SK" sz="2400" dirty="0"/>
          </a:p>
        </p:txBody>
      </p:sp>
      <p:pic>
        <p:nvPicPr>
          <p:cNvPr id="6146" name="Picture 2" descr="https://encrypted-tbn0.gstatic.com/images?q=tbn:ANd9GcTIZQH8zXev8_4JvHtNvcqE8Hn2OYeMxAGxxTfk-2NoiKAphoT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7904" y="1571612"/>
            <a:ext cx="5040560" cy="3857652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642910" y="2214554"/>
            <a:ext cx="291554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Sú to rozprávkovo pôvabné</a:t>
            </a:r>
          </a:p>
          <a:p>
            <a:r>
              <a:rPr lang="sk-SK" dirty="0" smtClean="0"/>
              <a:t>stvorenia. Sú prispôsobené</a:t>
            </a:r>
          </a:p>
          <a:p>
            <a:r>
              <a:rPr lang="sk-SK" dirty="0" smtClean="0"/>
              <a:t>životu vo vode. </a:t>
            </a:r>
          </a:p>
          <a:p>
            <a:r>
              <a:rPr lang="sk-SK" dirty="0" smtClean="0"/>
              <a:t>Na nohách majú plávacie</a:t>
            </a:r>
          </a:p>
          <a:p>
            <a:r>
              <a:rPr lang="sk-SK" dirty="0" smtClean="0"/>
              <a:t>blany a živia sa vodnými</a:t>
            </a:r>
          </a:p>
          <a:p>
            <a:r>
              <a:rPr lang="sk-SK" dirty="0" smtClean="0"/>
              <a:t>rastlinami, riasami, trávami</a:t>
            </a:r>
          </a:p>
          <a:p>
            <a:r>
              <a:rPr lang="sk-SK" dirty="0" smtClean="0"/>
              <a:t>a zrnami. </a:t>
            </a: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05800" cy="1071570"/>
          </a:xfrm>
        </p:spPr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tx1"/>
                </a:solidFill>
                <a:latin typeface="+mn-lt"/>
              </a:rPr>
              <a:t>ŽABA</a:t>
            </a:r>
            <a:endParaRPr lang="sk-SK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22" name="AutoShape 2" descr="data:image/jpeg;base64,/9j/4AAQSkZJRgABAQAAAQABAAD/2wCEAAkGBxMTEhUTEhQWFhUXFhcWFxcYFhwYGRwWFxQWFxQaFBgaHCggGBwlHBcUITEiJSkrLi4uFx8zODMsNygtLisBCgoKDg0OGxAQGy4lICQ0LCwvLDQvLDA0LCwsLCwsLCwsLCwsLCw0LCwsLCwsNCwsLCwsLCwsLCwsLCwsLCwsLP/AABEIAK0BIwMBIgACEQEDEQH/xAAbAAABBQEBAAAAAAAAAAAAAAAAAgMEBQYBB//EAD0QAAEDAgQDBQYEBQQCAwAAAAEAAhEDIQQSMUEFUWETInGBkQYyobHB8BRCUtEjYnLh8RUzgpJDwlOTov/EABoBAAMBAQEBAAAAAAAAAAAAAAACAwQBBQb/xAAwEQACAQMEAAMGBgMBAAAAAAAAAQIDESEEEjFBIlHwExQyYYGRBUJxobHBUuHxI//aAAwDAQACEQMRAD8A9xQhCABCEIAEIQgAQhCABCEIAEIQgAQhCABCEIAEIXCUAdQk5gjOgBS4SkZ0ziMQ1gzPIAG5MLjaWWB3EYlrQXOcGgakmAPEqmq+1dAGGZ331aLeriJ8lnsdixiqxDnxTbOUbWsXfzE6+CdpYjD0wdXHo3oRblrzXnVdZKLsld+uSDq3eGkjS4L2jo1CGgkOOjXCD5ag+qts683xX8V0tpBotMm52uRobKypccxFMBrmteBbNmuYA19QqR1bS8Sz5YOwq35NwCurMYb2pZbtGOZpeJF+o/ZXuExzKgljg4cwVphWjMopJ8EpC4CuqowIQhAAhCEACEIQAIQhAAhCEACEIQAIQhAAhCEACEIQAIQkudCAFLkpivimtEucGjmTHzVW/wBoacwwPqf0tMf9jAPkpyqwjyzjaRdZlwvVC/j7tsPU83Ux/wC6bHG650w7f/t+fdUnrKK5kjqyaAuSCVnnY/Fu07NnkXek6qNWwrnXq1nv5tnKOoDW6BZpfidLhBnyLrFccoMsXgu/S2XH0CgP9qP0UKrp6Nb83Jmhh2Ad1kR4D/Nkw9xqHKwQBGY7iNvlosz/ABKcnhYEluQqr7TVycopNadpdPrCh4yhUqHPWdncBZosG/0tn9yrWjhmt0Ennv8A2UfF0zAytkxsJvMWsT/gqEtfOo7ROSpSUXudyro4a+VrSdLcuZcYgJzE8MLRmqPY2TqXBoidphROLY3smwxzwM5p0qdOTVrVWnvGfysBIG2kXJCocLx1zM7qtKg+HAPpVHP7Yx7/AGZ0te5tPVbqenqytK+GEdLC3jefI2w4WQ0gSZEgAjUSbkmLg/BP0cGQ0jxE2BgAARHWVX+z1YPLmNJyFtKvTDp7oc52ZsEyNNNAbjVXn4drcxe6ztbkASJcddZ9F51am4zcZMt7KMXgqMPSf2j2upgM7opumXO7ve3t5wPmlcHoFtWWHLIM/wA02aTzurOnVZUJDWultw4ggTsMycrvbRbnIl3utG7nE91o812nv9paPyF9nGTTXRb0KkgH1jmLH4ypCr+GYc06bWky65cebnEueR0klTwvo1wdZ1CELpwEIQgAQhCABCEIAEIQgAQhCABCEIAEIScwQApBSS9Ie5AA5yrOIcSDTkpQ5+97DxOyi4rHmq4spkhm79CeYainhWiIEQfvzXj6z8RUXtgcSc/hGPw2ZwLwXncm4B6D1SjhxoB/nnbopjaakZV4ybqZbKqmkQG0DpsltpEWUuy46oEtodyHsRTT5ylsoxPn6pT6lrep0TFaroZFzudiDHx+q6nBcK4Xa5I/EsRDQG66JnA9xsRBsTzvp8E7iMOXa8jPjA804ynaBr8D0PJUTTht8yDT37hNSpEAnX4bi643EgmBFje+/It9FFrYHK3NVLnEDQGNwSJ8QNgorHsjtACxzXtmHkyHaxO8ArR7umRlWknkrOM8NpCoRXfUY3P2tGtTuWOcQXse4ghveAI0m3K8PDYbAMeC59SvUc4kBxmXOdPuMjMZM7/RbHhlMvufcH6gDmHgVLZTo0/cYxsD8rYst1PVbYbZO3WOzVTk5q9iHwXAPl9aqA2pUygMt3KbRDGmLTqbWurGpw1k53XNtSYtO2kX0VdjPaBjDYZ37Afdz4Ko4ti65E1XZAf/ABMM1CORjQ9E0aam3Nxy8FfZOTtIuuIcapUu605naQL32Ebeaf4TgKhcK+I978jBo0czzddR/ZrgOSKtUd7VjD+Uc3c3fJaOFuoaeNPPYs5JYidBTjNE2nGaLQQFIQhAAhCEACEIQAIQhAAhCEACEIQAJDnrjnJBQAolJQCq/iHGqVKxdmd+lt3f2SyklycbS5LAqp4xjh/tNPeMZ+jN/MqqxntDXgZGNbmOVoJzOJ8LAeqVgqDgC55u67jsSfoLLz9ZqtsLLsnv3YiS8KADDdABta+keimU+QUai07kkDS87W+CdzQvmpy8RthGyJFPqh79kwapvZNOcZHLnbdPKpJxtHBzcrjrnLhtKS31/ZcdG3kkja3zOu4FxjadrxvzTFWp0EyRA70zeDpG6i47HNYYJuDoDfpPxsq4OrVs3YtcecDKJJIuSBMSd1t02jnUzYyVK2bRyS8RxAh0NMa5iRMQbCALowuNhxzOaAL933ZkiHk+6d0232YFQjtnvLoBysdlaDpcgS49fgpA4RSo/wAR7swDhDqxzZJOjZ366r0lpowVlz67FVGbd2x5jKmIaS15Y0OF8syAe9GkyCIcNCCl4bD08O3vOkm5JFz4D1Vdj+OE92g4m/efl7oEWyA/mVdQznUOcb3cSZPWdPALsqDlFReF+7NdPTq+79zQVeLAiKYLjGg2/q5Kqq1nPtUqNYN2sBc74KsxOOy92HGdvdb/AHGqsuDcGxNTK6exYINmwT6jvedlejo4xXhX1Ze6Vx2jSFIANDml1mgXrvnrHcb1tHNXXBuAhju0qAZ9WgGQ3q5353dVP4fw1lKS0S913vN3OPU/RWDWLbGCTv369f0iE6reEJCVlSwF1OREBiUAuoQAIQhAAhCEACEIQAIQhAAhCEABTTnoe9IQAoBRsZi20xLj5bnwTPEeINpiNXbD91nhRqVXFzjPMnQDkOSz1a9ntjyRqVduI5YrH8UqVbAljOQ94jkTt5Kr7NlISRvoPed06ypvEninYXJEN6mOSd4Jwd09rWkvtE3jyWGVWyu/+kI051JZDheEc4irVEW7reQ3Hidyp9esG6i3lryT9bpqI6aFRajc3rey8mrNzneXBs27I2Q7h6mYT1TrqcpFGnlaNLa7fJKzAxBkHeRvp47qainK6Kx+HIprQPlOq4+qAkNc50QIOsSDOkA/H0CXT4cSBLi3XTW556qtPSVKmEvqNussELE8QA53Hd92fifgk/hK1eRJY06EiMwm0b/RXFDA0qfegTu51z6lR8bx2kwHL33bNH1MWXrUdFRpZnlkmpS5EYXgzKcFwLyP1e6Lz3W6eak4jHtpjM9waOp+iz9bF16jiS4hp0aDlAuDcjvHQjzUb8C0GTc/qN3aRcmStEpX4wisKVlwWGN440gOpNIfeHER4GN/NVAoVKpdUquzuAJEgQOeRujbealBmwjXkpWHw8kE+4OnvEcv5UkqqgrvoqoJZY5guHNY3M4S8iQI0GxMDXT1TIZL4vflsPTnKnY2rBvYZT8Aqypi+yYakd91mD4A+G/+V58a86093XSM8qsvaJeRG4NQonE1KlV7Q2mQ1uaLkcukz6LY0uK0He7VYf8AkF52xkASdtdec7bklLpsmwEneBML1VVkkkjNPUyk8I9NZUB0IPgZTlN2y8xpGCCCRppb5QpuG4rWpm1Rx6OM+V7811ah8NCrULtHoqFlcB7UA2qty/zC48xqPir/AA2Ma8SxwcOYVo1YyLRnGXDJaElr5SlQYEIQgAQhCABCEIAEIQgASKhS03UQA2ofEsZ2bYbd590fU9ApVZ4aCToBKo6RNRxcRcn0byUK9TarLknOVsLkZw+AzmXEzqT80riVZlFpkw1u3MnYDcq4YwNBKzHtFQc+mSLw7MdNLg6+Ky7FZJknBRQ1wui6pW7aqMojuNPLQa681qc9rKl4PNenTOWMoyudOzXWyjw9FPfhBfvOj75LPWo1Nzax0aY3hxwIry6eU2udN1GxIdtmnXePVNuDiT2VZogzD2OIHiQQouPw2Ie4E1aUj8oqEDloTZZ6elzebX3Eb3ImUqVQ6uyzyuVMoYZgImHW3A+io3YbFge6D/S9p6c1BxFeu332uaNJLSAOkmxW2lSSfhSKxjBcG0diabBq1o8lHdxZn5Zd4LJN71y74q8wFVrWxYqspy7ZZQOY2rVqm/daNgPmlYThQG3VWNFw6Jbq4CndDqy4RFq4dreqgVr6eCfr1S43UnC4Ye8YhdhHc7jt2WRnB4OB3rT8lJxT2gSTAG3TklurCJ26/VUHFOIAnXu/E+A5LBWk9TU2Q+FfuzLWq2Vux6tXD3F5MMZqOdrC3UhRAH1SapbNjkbb02uqXE4l7yLkNGjRoOfiU5RdUAtUeP8Akfqtq0u2OHky3srN88kuvUqt1oBo2kF2vgYTlHiNYWa4Nt+VjRAPMhspmnxCu0Q2ob690T5mJlNdu7fU77nqVRUmllL1+pKTsvAS+zaLC/VcdS+fTRN54gE9Y3+/FLbJiBb+a59BA+aTa1lsz2fYBg53+9k5QztOZhc084+wV2mDzM+g15CAutog6hI5HUXeG49VaB2jc3UAtP1HyV3gOJ06o7jhO7dx5LDvoFtxbzg/3SbyDmE7Ge8PNolVhWkuy8a0o85PSA9KWKwPtHUaQH5Xt9HaehK02B4gyo2WOB5jceIWuFaMi8KkZcE9CQ16WrFAQhCABCEIA4QkEFOJD0AVPGHTDNjc87aLuEpQFFqAuquOokAeSsKdlhb3TbIrMmxrFPIgbLK+02JOYMvlAzRzJsJ+C1OMrgDqVkvaCmJD+neM21gSPBcut4lR5LX2KxANJ9ObtdmAn8rgL+vzVzv989V5/hKj2uz0g6W7gEiIMg7Qr7A+0kktrNyESMwu34aJqsXJWZeDxkv8RQa7UeYt8RdRX4IkQ183FntDhE3vqmhWfANPLUFhYwY6SSCfMLtLitPNldNN/wCl4g+Wx8iV5M6VWndxW5fcq4p8r6iG4Z7Z7sH+V3XYGyKeIqAxLSNCDLT5jQqybWBH1C5Uw7HxIuN91nVSEnjBx0WlhlVXwlGp79MsJtLe78ND6KG/gz2maTw8cjY+WxVvXwjm3HfHIgfJRGEDVrqe9tPQz8FpWorU/mvv/s4ptOzIYphhHaNcwnSbehClZwLyPVSu3JEENe3cfu1yr8TwulUB7I9m7WCCW+mo8leGrhPEsfwWVVCfxjA68QOu6tcJiBVw+Zok7jqDdYriFGrTMPbH8wEg+eyRwvi1WgczDLTctd7pnXwW1Q3RdnyclUUsGrq0HuBzEBvRQMXwpj4juuAsdj/UD9E7Q9pWvI/hRNve36WCngCpJ7N7CIu4ATae7BuNl504VKLuS93xuRlMVSNJ+VwgwOcEHcHcJVKnm0c0xycOvVX2Pw4LIfeNDy6j9ln6mDI2zDnH0W2jqFUjnkyzikyU3BuI2HQQT4AA6JTsK/ZhHie9/bwCr+yA/IBy7sJ1tCbx8PVPJ/P19ycngfdg3xMH780qk9wOm2n1uihg6s/ww/1ged1LfheyE1qwk6NjM4+A1UJTje17/IVUXLKOCs0agk9NI8V1lVrvdBHh9bptnEWGYpgiBlzGHGNSYFj06JD8ZTdEse0Rs4EeTYFkOm/Jg6bXZKAYd9OsKJiCGnugH1P9lxjqbgSHHnDmn5gmVxtN0SwtI/kN/wB11Qt2I0zhLthG+jRPqE5RxD2uDmkBwm9p+GyilpmHAg9dUNHzT2C7NvwfjAqjK6A/lMg9Wn6K3Fl5qHciZ5zC0XBPaE2ZW5wH6eTv3V6da2JGmnX6kawFdTTXJ1azSCEIQAJuoU4o2IqhoLnGANVxtJXYFVQZlLjO5+abxHEw3QT42+Gqh18W4khu5meXK6a/DmZ1J3/crzZzSeDJvfERvG45zjN/+IgR1cf2VXiS6cwa0E75czrdTp5K6/C89EvsABEKSrNcCJSvcymIc4gZiTfQkn5pOUgWCvq+EJMKM+kFZajArqyXRW0nuYZYS0/eqs6XHA8CniqYe3YjUdeh8EiphZ2KivwwGh3TRqRbu+SsNU4l/hsO4DNhqnaN/wDjce95HfzUrDcRBOU9x+7Tr6LLNp1Kf8Sm6w1LSY8HC3xVzheOUazcmKYJ/V4aEHUKdfSU6uZLPmv7RtjXUjQCrOq69gcIKqzhKrL0ndsyJAJGcDzs/wBQU3S4o3MGnMx36XCD17puvMqaOtTyvEvNFHJWJf8Apw5n5BNGg8b5ujrR/SQE+3FB3uu52+7pztRN1llOV8iJQ6OUsLnbyBnunUHQrMcT4U0OOUDNqI0PlzstecU0aDoqTiFUF4jWZ8hr4L0adWMGlSf6kq2ImSdSBuLH9+aueF8bfThr++3nv/dVr5LjO8mOUmYSXD7hepO045J06rh2a+ni2VGzTM9N/RRhSzOMd2LnlIOnisw2i43uCOvpeVKGKr6doRpcwT67rF7pGL8LOTrQlyzYU+HGJgXTPYRMME9QD8lmXVcTd3b1DfZxi45TZIZj67Yis7WYd3h1mZn12skq6KMktj/kb21NFjxrH12nKJYzQvAvJ2B/KOsT4Kop0dbzN76nxJuVbM484ty1aTXjeLf/AJMqKK+GmRSxDOjXMy+heVSgpwjscfquH/Zye2fEhpmBdNj4XRWwsnT76eimVcWCIp08gn8xBcfJthHiVwPnlb1Te0nyzHN7Xa5CbhHAyPT5hN1cPHeaIHpHRW9Jx5eZ5J237riryTOqRT0cbUbY94cnAH4zI+KlNq0XXM0z8PXRS62FB0AFioFbBZdCPkU6qQlzhju3Y8cAdWODh6Hz5qIWmTOvIoY0tMiW9f8ABUwYqZ7RrXDmO66Y5pnfrIm1PgvvZniuYdjUPeaO6ebRaJ5haVhXnbWAnPSfBBmHHK4RfnBWy4LjzUb3hD2mHcp5t5grRRq/lZqozv4WWiEIWouIc5UvF35nNpi4F3D5K4IVMHfx6k+A8IFvms+pdoE6nFvMbdREynQG+aV2QlNVaYWDgS1gfTSYCadVA0dKb7cmylJroVyQ48t5iVDr02k2HonQEsUSdEqu+BH4iG9shRmNFw4WOh69Fa/gnAaFRH0CDqfO3qdE1muUTlB8kR1F1Mks315HoRuFHq4FrwXsGX9TNY5Fv8vyVxhGZmxy+HKVDyOY+eU+BG48CqQqtC5jlcEGi2tQAdTdDTs7Q+Cs2e0DHDLiaObS4AcPETBCdqOyAOZ3mO0BFuoI5hRqtOm+8ZSbmNDO/RVVRJ37KqtOGEzo/Cn/AG6zqe8OJI9H/QpBp4gf7dVjxrqPKZMLg4bTPvOyu5QfLyTFThI/K6fh9EN05ZlZ/QqtS+4pkpoxYiWB21qjfUiUluEq2NRoaJnX0zG5OyYp06rPce5scj4bGRsnMPx+qx0VwHt3dlAMc40PVTlTTX/mlf1wUjWpzVrWZPrcPcROWnVZr3Ya4f0mYd5kKpxnD2iXsc4hpGdjhDmgxrzF9b+Kn8ZpOpRWoHKHEZgLsuO64DQT9UnD4gYixhlYAiDo9sXB5tPqNlKLlFb07x9coeUYPwDQwVgWQ5p2m/roFx+DZsC06XMpdHDvpgkiGglrhMwJlrh0vryUg0e7MzuncnymefKntdrFa7BuFwfp4zzTNSn+qx5i7fPkfBWZdbWEy8zYiy6qkifHBXmmRqPvZPNw0pUFphp8tvNPUa4NtDy28jsmlJtXR0imjysksMa3U9gk9eSWcE07Gel/il325CzYxRqAgDmU/PIn4JP4KND+/wDZNtMHfw+yp4fBx3XJJAJP35rjqzRrcpuvULdvBdwHDalZ1hA3cdPLmU9Ok5vAyu3ZckapXnQDzTtDCVHjM2mXDTotVguCUqcHLmcPzOv6DQKxyrfDSxXJohpv8mYalwSs5w/hZR1031BPyC1PBeHmjTgxmOpGnLdWQC61qtGlFZReFKMcoWzRC6hUKCKiqOJ0S13aNE2h0fCyuSElzUs4KaszkldWMweKDQ6/FMVsSDr9haWphWO95jT4hNnh1E/+Nn/VY3ok/wAxF05Psyrql77Sl03jSR0utQ3AUhpTZ/1C7+Dp/ob/ANR+y69En2KqD8ymwzGxqD5qazERoAfAqdTwrBoxo8AE3VwFM/lAPMWR7o18Miqi1wNOxASHwQEmpwxwnI6ejvoVDqOey7mkfELPOnWjyrnG2uUPOwomRY9LLlbC5h1SaGOB1Uxj2lQ3x7OJRksFRh6fZuLHnuO0/ldoCm8Tgspv68xtCucThw4KFSdHcfpseXRNdcP6E5UrYITaYFj6+Kfp4Yp11GCu0nRyU8rk4opckPGNMx0kH5qBWpyMpV7lpu1TONwo1YRsmj5oSdO+UQOD0zVZUoPuGgQ68w6YEcwQqqkHS17fepuMeLTBFxaQI81atY+k/MwkE2O4I2tzEm6eqYN1zIv3vPyVd0VldnXJyS80Jp8SD9WlsjKQTOhMaeJCRXABaRYA6AbbKNWBB0uOqdZLh1sp7UuMIlKrKTyMV6w2BgbaG6eDY+/JSRgmkC8kXP8AhddQi647dAqcuWROzBK4/Chw+SldmNUntmgpbvoNqXJBq0tjrNjz0iUU6jm85n7KfxLpvy+5XcPgKtQDI0nroI8SrwjKawibTb8JwYidYid/qu0pcQ2k1znfDxurbBezB1qu8m/V37K/w+EYwQ1oA6CPVaaejzeRop6eb+Mo+H+zwHerHOdcv5R48z8FetAiB5J0NXYW2MVFWRshCMFZDQCW1qWhdGOALqEIAEIQgAQhCAEloRkCUhACcoSkIQALhaF1CAE5Ak5CnEIAhV8Ax2rRPQJlnCgPdkdP7KzQpzpQn8SOWXJVVcC4XaSq6u10EOa7xyki/h4LTJOQLLLQUm7q6Bq5lG49oABInqIlN1MSz9QWsfh2nUApBwNOIyN9Ah6FX5JOk/MyX4to3BSaXEIEQPJa3/T6f6B6BJqcMpnVo9Aj3JeYjoS8zN/i2m5sfWy727Ys6VeHgdLlHgnKXCabdAue5fMFSn2zLVnSTIm3LkkCpawvOi2H+nU/0hJ/0qj+gJvc8civTvzMsKlu9CcqYd7h3A87ixI+S1NHAU23axoPPKJ9VIARHRRvdsdUMWbMbT4NiHj3Q3+ox8BKnYf2YOr6nk0R8VpULRGhTjwhlp4Lor8Lweiy4aCebrn46KeAuoVSqSXAIQhB0EIQgAQhCABCEIAEIQg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5124" name="Picture 4" descr="https://encrypted-tbn3.gstatic.com/images?q=tbn:ANd9GcQfUlW8qLimGco1bndF4DFJ4TiV0TKD8G5yyNWTq2Ne3gDhJOlg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00240"/>
            <a:ext cx="4500594" cy="3429024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5357818" y="2214554"/>
            <a:ext cx="3571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Sú to obojživelníky – to znamená,</a:t>
            </a:r>
          </a:p>
          <a:p>
            <a:r>
              <a:rPr lang="sk-SK" dirty="0" smtClean="0"/>
              <a:t>že dokážu žiť aj vo vode aj na</a:t>
            </a:r>
          </a:p>
          <a:p>
            <a:r>
              <a:rPr lang="sk-SK" dirty="0" smtClean="0"/>
              <a:t>súši. Sú výborní plavci a majú </a:t>
            </a:r>
          </a:p>
          <a:p>
            <a:r>
              <a:rPr lang="sk-SK" dirty="0" smtClean="0"/>
              <a:t>veľmi silné nohy. </a:t>
            </a:r>
          </a:p>
          <a:p>
            <a:r>
              <a:rPr lang="sk-SK" dirty="0" smtClean="0"/>
              <a:t>Živia sa najmä hmyzom. 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Skáče žaba po blate, </a:t>
            </a:r>
          </a:p>
          <a:p>
            <a:r>
              <a:rPr lang="sk-SK" dirty="0" smtClean="0"/>
              <a:t>kúpime jej na gate. </a:t>
            </a:r>
          </a:p>
          <a:p>
            <a:r>
              <a:rPr lang="sk-SK" dirty="0" smtClean="0"/>
              <a:t>Na aké, na také</a:t>
            </a:r>
          </a:p>
          <a:p>
            <a:r>
              <a:rPr lang="sk-SK" dirty="0" smtClean="0"/>
              <a:t>na zelené strakaté. </a:t>
            </a:r>
          </a:p>
          <a:p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Words>338</Words>
  <Application>Microsoft Office PowerPoint</Application>
  <PresentationFormat>Prezentácia na obrazovke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8" baseType="lpstr">
      <vt:lpstr>Calibri</vt:lpstr>
      <vt:lpstr>Constantia</vt:lpstr>
      <vt:lpstr>Wingdings 2</vt:lpstr>
      <vt:lpstr>Tok</vt:lpstr>
      <vt:lpstr>V rieke, v jazere a pri vode</vt:lpstr>
      <vt:lpstr>Kto býva vo vode a kto v okolí vody?</vt:lpstr>
      <vt:lpstr>Prezentácia programu PowerPoint</vt:lpstr>
      <vt:lpstr>VYDRA</vt:lpstr>
      <vt:lpstr>Prezentácia programu PowerPoint</vt:lpstr>
      <vt:lpstr>Prezentácia programu PowerPoint</vt:lpstr>
      <vt:lpstr>Pri vode - KAČKA</vt:lpstr>
      <vt:lpstr>Prezentácia programu PowerPoint</vt:lpstr>
      <vt:lpstr>ŽABA</vt:lpstr>
      <vt:lpstr>Prezentácia programu PowerPoint</vt:lpstr>
      <vt:lpstr>Pozri si pozorne obrázok. Koľko je na ňom rybiek?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DETI SVETA</dc:title>
  <dc:creator>Marek</dc:creator>
  <cp:lastModifiedBy>Skola</cp:lastModifiedBy>
  <cp:revision>24</cp:revision>
  <dcterms:created xsi:type="dcterms:W3CDTF">2014-06-03T16:13:55Z</dcterms:created>
  <dcterms:modified xsi:type="dcterms:W3CDTF">2014-06-09T08:06:01Z</dcterms:modified>
</cp:coreProperties>
</file>