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matic SC" panose="020B0604020202020204" charset="-79"/>
      <p:regular r:id="rId13"/>
      <p:bold r:id="rId14"/>
    </p:embeddedFont>
    <p:embeddedFont>
      <p:font typeface="Source Code Pro" panose="020B0509030403020204" pitchFamily="49" charset="0"/>
      <p:regular r:id="rId15"/>
      <p:bold r:id="rId16"/>
      <p:italic r:id="rId17"/>
      <p:boldItalic r:id="rId18"/>
    </p:embeddedFont>
    <p:embeddedFont>
      <p:font typeface="Caveat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4699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2af57959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2af57959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2af5795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2af5795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237a5f52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237a5f52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2af57959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2af57959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2af57959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2af57959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2af57959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2af57959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2af57959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2af57959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2af57959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2af57959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2af57959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2af57959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VURXrCbJ5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HGHrEef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fKzfiAwT3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przeciwdepresji.pl/nastoletnia-depresja/strefa-nastolatk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06275" y="1446475"/>
            <a:ext cx="8520600" cy="8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Abc depresji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52925" y="3909575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Lekcja wychowawcza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575" y="277950"/>
            <a:ext cx="4094425" cy="31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236450" y="802500"/>
            <a:ext cx="6930000" cy="19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620" dirty="0"/>
              <a:t>dziękuję za uwagę </a:t>
            </a:r>
            <a:r>
              <a:rPr lang="pl" sz="3620" dirty="0" smtClean="0"/>
              <a:t>:)</a:t>
            </a:r>
            <a:endParaRPr sz="36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/>
          </a:p>
        </p:txBody>
      </p:sp>
      <p:sp>
        <p:nvSpPr>
          <p:cNvPr id="115" name="Google Shape;115;p22"/>
          <p:cNvSpPr txBox="1"/>
          <p:nvPr/>
        </p:nvSpPr>
        <p:spPr>
          <a:xfrm>
            <a:off x="6843625" y="4226950"/>
            <a:ext cx="2127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Caveat"/>
                <a:ea typeface="Caveat"/>
                <a:cs typeface="Caveat"/>
                <a:sym typeface="Caveat"/>
              </a:rPr>
              <a:t>Marlena Opacka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60" y="2925877"/>
            <a:ext cx="31927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 tej lekcji będziesz: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Miał wiedzę na temat depresji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Znał objawy depresji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Wiedział gdzie zgłosić się po pomoc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Znał sposoby leczenia depresji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Miał świadomość zachowań wspierających i szkodzących osobom z depresją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-215450" y="3120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objawy  depresji u młodzieży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drażliwość, chwiejność nastroju, pobudzenie psychoruchowe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wybuchy gniewu, krzyku, niezrozumiałego płaczu, skarg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obniżony nastrój, apatia,niechęć do ulubionych aktywności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wycofanie z relacji z rówieśnikami i rodziną, brak energii, bezczynność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pogorszenie zdolności intelektualnych, problemy z koncentracją uwagi, pamięcią, myśleniem-gorsze stopnie w szkole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zmiana apetytu-jego brak i chudnięcie, bądź przeciwnie, nadmierny apetyt i tycie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zbyt mało lub zbyt dużo snu-nocna aktywność, niechęć do wstawania rano.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objawy  depresji u młodzieży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skargi na nudę, poczucie beznadziei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zaniechanie dbałości o wygląd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krytycyzm względem siebie,nadwrażliwość z powodu odrzucenia,poczucie winy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nasilenie dolegliwości fizycznych-bóle brzucha, głowy, mięśni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autoagresja, samookaleczanie, odurzanie się (ucieczka w wirtualny świat)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zainteresowanie tematyką śmierci i samobójstw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częste nieobecności w szkole, unikanie lekcji,gorsze stopnie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ucieczka przed wysiłkiem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Słowa mury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weź się ogarnij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nie przesadzaj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co ty wiesz o problemach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stać się na więcej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mi też dokuczali i się nie przejmowałam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jakbyś miała depresję to byś z łóżka nie wstawała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jesteś słaba, beznadziejna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 czym ty niby się zmęczyłaś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975" y="0"/>
            <a:ext cx="2655021" cy="211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słowa mosty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widzę, że coś się z tobą dzieje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martwię się o ciebie bo…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wszystko ok?bo jesteś jakaś inna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nie zostawię cię, jak mogę ci pomóc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jestem przy tobie, jakbyś chciała porozmawiać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rozumiem cię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to nic złego prosić o pomoc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razem damy radę, będę cię wspierć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u="sng" dirty="0">
                <a:solidFill>
                  <a:schemeClr val="hlink"/>
                </a:solidFill>
                <a:hlinkClick r:id="rId3"/>
              </a:rPr>
              <a:t>https://youtu.be/fVURXrCbJ5U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empatia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                  </a:t>
            </a:r>
            <a:r>
              <a:rPr lang="pl" u="sng" dirty="0">
                <a:solidFill>
                  <a:schemeClr val="hlink"/>
                </a:solidFill>
                <a:hlinkClick r:id="rId3"/>
              </a:rPr>
              <a:t>Brené Brown o empatii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8038" y="1810749"/>
            <a:ext cx="4627925" cy="30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990"/>
              <a:buNone/>
            </a:pPr>
            <a:r>
              <a:rPr lang="pl" sz="2730">
                <a:solidFill>
                  <a:srgbClr val="000000"/>
                </a:solidFill>
              </a:rPr>
              <a:t>Jak radzić sobie z depresją- POMOC DLA DZIECI I MŁODZIEŻY</a:t>
            </a:r>
            <a:endParaRPr sz="273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990"/>
              <a:buNone/>
            </a:pPr>
            <a:endParaRPr sz="378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u="sng" dirty="0">
                <a:solidFill>
                  <a:schemeClr val="hlink"/>
                </a:solidFill>
                <a:hlinkClick r:id="rId3"/>
              </a:rPr>
              <a:t>https://youtu.be/ffKzfiAwT3o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dirty="0">
                <a:solidFill>
                  <a:schemeClr val="tx2">
                    <a:lumMod val="10000"/>
                  </a:schemeClr>
                </a:solidFill>
              </a:rPr>
              <a:t>rozmowa z zaufaną osobą dorosłą-rodzicem, nauczycielem, bliskim dorosłym</a:t>
            </a:r>
            <a:endParaRPr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dirty="0">
                <a:solidFill>
                  <a:schemeClr val="tx2">
                    <a:lumMod val="10000"/>
                  </a:schemeClr>
                </a:solidFill>
              </a:rPr>
              <a:t>konsultacje ze szkolnym </a:t>
            </a:r>
            <a:r>
              <a:rPr lang="pl" dirty="0" smtClean="0">
                <a:solidFill>
                  <a:schemeClr val="tx2">
                    <a:lumMod val="10000"/>
                  </a:schemeClr>
                </a:solidFill>
              </a:rPr>
              <a:t>pedagogiem</a:t>
            </a:r>
            <a:endParaRPr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dirty="0">
                <a:solidFill>
                  <a:schemeClr val="tx2">
                    <a:lumMod val="10000"/>
                  </a:schemeClr>
                </a:solidFill>
              </a:rPr>
              <a:t>kontakt ze specjalistą w poradni psychologiczno-pedagogicznej lub poradni zdrowia psychicznego</a:t>
            </a:r>
            <a:endParaRPr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dirty="0">
                <a:solidFill>
                  <a:schemeClr val="tx2">
                    <a:lumMod val="10000"/>
                  </a:schemeClr>
                </a:solidFill>
              </a:rPr>
              <a:t>telefon zaufania dla dzieci i młodzieży 116 111</a:t>
            </a:r>
            <a:endParaRPr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dirty="0">
                <a:solidFill>
                  <a:srgbClr val="000000"/>
                </a:solidFill>
              </a:rPr>
              <a:t>telefon antydepresyjny 22 594 91 00</a:t>
            </a:r>
            <a:endParaRPr>
              <a:solidFill>
                <a:srgbClr val="0000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dirty="0">
                <a:solidFill>
                  <a:srgbClr val="000000"/>
                </a:solidFill>
              </a:rPr>
              <a:t>leczenie farmakologiczne</a:t>
            </a:r>
            <a:endParaRPr>
              <a:solidFill>
                <a:srgbClr val="0000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dirty="0">
                <a:solidFill>
                  <a:srgbClr val="000000"/>
                </a:solidFill>
              </a:rPr>
              <a:t>psychoterapia</a:t>
            </a:r>
            <a:endParaRPr>
              <a:solidFill>
                <a:srgbClr val="0000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dirty="0">
                <a:solidFill>
                  <a:srgbClr val="000000"/>
                </a:solidFill>
              </a:rPr>
              <a:t>dbanie o swoje samopoczucie psychiczne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tu warto zajrzeć po więcej wiEdzy: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                </a:t>
            </a:r>
            <a:r>
              <a:rPr lang="pl" u="sng" dirty="0">
                <a:solidFill>
                  <a:schemeClr val="hlink"/>
                </a:solidFill>
                <a:hlinkClick r:id="rId3"/>
              </a:rPr>
              <a:t>Strefa Nastolatka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850" y="1854273"/>
            <a:ext cx="4087000" cy="26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Pokaz na ekranie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Amatic SC</vt:lpstr>
      <vt:lpstr>Source Code Pro</vt:lpstr>
      <vt:lpstr>Caveat</vt:lpstr>
      <vt:lpstr>Beach Day</vt:lpstr>
      <vt:lpstr>          Abc depresji</vt:lpstr>
      <vt:lpstr>po tej lekcji będziesz:</vt:lpstr>
      <vt:lpstr>objawy  depresji u młodzieży</vt:lpstr>
      <vt:lpstr>objawy  depresji u młodzieży</vt:lpstr>
      <vt:lpstr>Słowa mury</vt:lpstr>
      <vt:lpstr>słowa mosty</vt:lpstr>
      <vt:lpstr>empatia</vt:lpstr>
      <vt:lpstr>Jak radzić sobie z depresją- POMOC DLA DZIECI I MŁODZIEŻY </vt:lpstr>
      <vt:lpstr> tu warto zajrzeć po więcej wiEdzy:</vt:lpstr>
      <vt:lpstr> dziękuję za uwagę :)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depresji</dc:title>
  <dc:creator>komputer</dc:creator>
  <cp:lastModifiedBy>Admin</cp:lastModifiedBy>
  <cp:revision>2</cp:revision>
  <dcterms:modified xsi:type="dcterms:W3CDTF">2021-03-22T20:33:00Z</dcterms:modified>
</cp:coreProperties>
</file>